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notesMasterIdLst>
    <p:notesMasterId r:id="rId16"/>
  </p:notesMasterIdLst>
  <p:handoutMasterIdLst>
    <p:handoutMasterId r:id="rId17"/>
  </p:handoutMasterIdLst>
  <p:sldIdLst>
    <p:sldId id="2087" r:id="rId2"/>
    <p:sldId id="293" r:id="rId3"/>
    <p:sldId id="2074" r:id="rId4"/>
    <p:sldId id="2075" r:id="rId5"/>
    <p:sldId id="2085" r:id="rId6"/>
    <p:sldId id="2084" r:id="rId7"/>
    <p:sldId id="2083" r:id="rId8"/>
    <p:sldId id="2082" r:id="rId9"/>
    <p:sldId id="2081" r:id="rId10"/>
    <p:sldId id="2080" r:id="rId11"/>
    <p:sldId id="2079" r:id="rId12"/>
    <p:sldId id="2078" r:id="rId13"/>
    <p:sldId id="2077" r:id="rId14"/>
    <p:sldId id="299" r:id="rId15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l-Madani, Britta" initials="AB" lastIdx="1" clrIdx="0">
    <p:extLst>
      <p:ext uri="{19B8F6BF-5375-455C-9EA6-DF929625EA0E}">
        <p15:presenceInfo xmlns:p15="http://schemas.microsoft.com/office/powerpoint/2012/main" userId="S-1-5-21-2167508772-3871557885-3661781329-1581" providerId="AD"/>
      </p:ext>
    </p:extLst>
  </p:cmAuthor>
  <p:cmAuthor id="3" name="Koltermann, Saskia" initials="Saskia" lastIdx="15" clrIdx="1">
    <p:extLst>
      <p:ext uri="{19B8F6BF-5375-455C-9EA6-DF929625EA0E}">
        <p15:presenceInfo xmlns:p15="http://schemas.microsoft.com/office/powerpoint/2012/main" userId="Koltermann, Saskia" providerId="None"/>
      </p:ext>
    </p:extLst>
  </p:cmAuthor>
  <p:cmAuthor id="4" name="Krüger, Barbara" initials="KB" lastIdx="1" clrIdx="2">
    <p:extLst>
      <p:ext uri="{19B8F6BF-5375-455C-9EA6-DF929625EA0E}">
        <p15:presenceInfo xmlns:p15="http://schemas.microsoft.com/office/powerpoint/2012/main" userId="S-1-5-21-2167508772-3871557885-3661781329-3129" providerId="AD"/>
      </p:ext>
    </p:extLst>
  </p:cmAuthor>
  <p:cmAuthor id="5" name="Koltermann, Saskia" initials="KS" lastIdx="10" clrIdx="3">
    <p:extLst>
      <p:ext uri="{19B8F6BF-5375-455C-9EA6-DF929625EA0E}">
        <p15:presenceInfo xmlns:p15="http://schemas.microsoft.com/office/powerpoint/2012/main" userId="S-1-5-21-2167508772-3871557885-3661781329-1229" providerId="AD"/>
      </p:ext>
    </p:extLst>
  </p:cmAuthor>
  <p:cmAuthor id="6" name="Fleischhauer, Rainer" initials="FR" lastIdx="5" clrIdx="4">
    <p:extLst>
      <p:ext uri="{19B8F6BF-5375-455C-9EA6-DF929625EA0E}">
        <p15:presenceInfo xmlns:p15="http://schemas.microsoft.com/office/powerpoint/2012/main" userId="S-1-5-21-2167508772-3871557885-3661781329-35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064"/>
    <a:srgbClr val="009036"/>
    <a:srgbClr val="E2001A"/>
    <a:srgbClr val="099036"/>
    <a:srgbClr val="76B828"/>
    <a:srgbClr val="FFFFCC"/>
    <a:srgbClr val="993300"/>
    <a:srgbClr val="55B7AE"/>
    <a:srgbClr val="FFD1D1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79543" autoAdjust="0"/>
  </p:normalViewPr>
  <p:slideViewPr>
    <p:cSldViewPr>
      <p:cViewPr varScale="1">
        <p:scale>
          <a:sx n="74" d="100"/>
          <a:sy n="74" d="100"/>
        </p:scale>
        <p:origin x="826" y="72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265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4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03E02-18DE-42E1-9DFD-2311BB6BE2D5}" type="datetimeFigureOut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2" y="942863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63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FF9B54-6AA7-403D-9300-BBA2933BE87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29295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424EC-B4E9-4EB0-83F6-1D33E494FB93}" type="datetimeFigureOut">
              <a:rPr lang="de-DE" smtClean="0"/>
              <a:t>27.04.2026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6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1F6941-7FCE-44F2-9A30-E6D3046E92C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3573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/>
            <a:r>
              <a:rPr lang="de-DE" sz="1200" dirty="0"/>
              <a:t>Sehr geehrte Schulleitung, </a:t>
            </a:r>
          </a:p>
          <a:p>
            <a:pPr marL="0"/>
            <a:r>
              <a:rPr lang="de-DE" sz="1200" dirty="0"/>
              <a:t>die folgenden Folien können Sie dabei unterstützen, die Gremien (wie z. B. die Schulkonferenz) über das Zentrale Schülerfeedback zu informieren und weitere relevante Akteursgruppen einzubeziehen. </a:t>
            </a:r>
          </a:p>
          <a:p>
            <a:pPr marL="0"/>
            <a:r>
              <a:rPr lang="de-DE" sz="1200" dirty="0"/>
              <a:t>Nutzen Sie im Weiteren auch gern die im Portal zur Verfügung gestellten Materialien wie Videos, Prozesschecklisten etc.</a:t>
            </a:r>
          </a:p>
          <a:p>
            <a:pPr marL="0"/>
            <a:endParaRPr lang="de-DE" sz="1200" dirty="0"/>
          </a:p>
          <a:p>
            <a:pPr marL="0"/>
            <a:r>
              <a:rPr lang="de-DE" sz="1200" dirty="0"/>
              <a:t>Die Folien sind z. T. kommentiert. </a:t>
            </a:r>
          </a:p>
          <a:p>
            <a:pPr marL="0"/>
            <a:endParaRPr lang="de-DE" sz="1200" dirty="0"/>
          </a:p>
          <a:p>
            <a:pPr marL="0"/>
            <a:r>
              <a:rPr lang="de-DE" sz="1200" dirty="0"/>
              <a:t>Mit herzlichen Grüßen</a:t>
            </a:r>
          </a:p>
          <a:p>
            <a:pPr marL="0"/>
            <a:r>
              <a:rPr lang="de-DE" sz="1200" dirty="0"/>
              <a:t>Das Team des Fachgebiets 2.1, QUA-LiS NRW</a:t>
            </a:r>
          </a:p>
          <a:p>
            <a:pPr marL="0"/>
            <a:r>
              <a:rPr lang="de-DE" sz="1200" dirty="0"/>
              <a:t>Kontakt: schuelerfeedback@qua-lis.nrw.de</a:t>
            </a:r>
          </a:p>
          <a:p>
            <a:pPr marL="0"/>
            <a:endParaRPr lang="de-DE" sz="12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0D38F1-417E-4853-A71F-66ED948DAE4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75011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0D38F1-417E-4853-A71F-66ED948DAE47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4493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F6941-7FCE-44F2-9A30-E6D3046E92C8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7045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sz="1800" b="0" i="0" u="none" strike="noStrike" baseline="0" dirty="0">
                <a:latin typeface="BentonSansPro-Regular"/>
              </a:rPr>
              <a:t>Um die Qualitätsentwicklung an Schulen weiter voranzubringen, wurde der </a:t>
            </a:r>
            <a:r>
              <a:rPr lang="de-DE" sz="1800" b="1" i="0" u="none" strike="noStrike" baseline="0" dirty="0">
                <a:latin typeface="BentonSansPro-Bold"/>
              </a:rPr>
              <a:t>Schulkompass NRW 2030 </a:t>
            </a:r>
            <a:r>
              <a:rPr lang="de-DE" sz="1800" b="0" i="0" u="none" strike="noStrike" baseline="0" dirty="0">
                <a:latin typeface="BentonSansPro-Regular"/>
              </a:rPr>
              <a:t>entwickelt: er orientiert sich an wissenschaftlicher Forschung, an Maßnahmen aus erfolgreichen Bundesländern und Staaten und an bewährten Beispielen aus der Schulpraxis.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de-DE" dirty="0"/>
              <a:t>Der Schulkompass NRW 2030 zielt darauf, Lern- und Bildungserfolge aller Schülerinnen und Schüler zu verbessern.</a:t>
            </a:r>
          </a:p>
          <a:p>
            <a:pPr marL="0" indent="-171450">
              <a:buFontTx/>
              <a:buChar char="-"/>
            </a:pPr>
            <a:endParaRPr lang="de-DE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Schulentwicklung braucht verlässliche Grundlagen. Das Zentrale Schülerfeedback bietet nun die Möglichkeit, systematisch zu erfahren, wie Schülerinnen und Schüler (im Folgenden: </a:t>
            </a:r>
            <a:r>
              <a:rPr lang="de-DE" sz="1200" dirty="0" err="1"/>
              <a:t>SuS</a:t>
            </a:r>
            <a:r>
              <a:rPr lang="de-DE" sz="1200" dirty="0"/>
              <a:t>) bzw. Studierende das Schulleben erleben.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/>
              <a:t>Statt zufälliger, vereinzelter Rückmeldungen erhalten Sie mit dem Zentralen Schülerfeedback ein einheitliches, professionelles Instrument, das Entwicklungschancen eröffnet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F6941-7FCE-44F2-9A30-E6D3046E92C8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150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 defTabSz="914400" rtl="0" eaLnBrk="1" latinLnBrk="0" hangingPunct="1">
              <a:buFontTx/>
              <a:buNone/>
            </a:pP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Systematisch: </a:t>
            </a:r>
          </a:p>
          <a:p>
            <a:pPr marL="0" indent="0" algn="l" defTabSz="914400" rtl="0" eaLnBrk="1" latinLnBrk="0" hangingPunct="1">
              <a:buFontTx/>
              <a:buNone/>
            </a:pP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Mit dem Zentralen Schülerfeedback nehmen Sie an einem </a:t>
            </a:r>
            <a:r>
              <a:rPr lang="de-DE" b="0" dirty="0"/>
              <a:t>Verfahren teil, das bereits fertig entwickelt und landesweit erprobt </a:t>
            </a:r>
            <a:r>
              <a:rPr lang="de-DE" b="0" dirty="0">
                <a:solidFill>
                  <a:srgbClr val="FF0000"/>
                </a:solidFill>
              </a:rPr>
              <a:t>wird. Dadurch entsteht für Ihre Schule nur ein </a:t>
            </a:r>
            <a:r>
              <a:rPr lang="de-DE" b="0" dirty="0"/>
              <a:t>minimaler Vorbereitungsaufwand. </a:t>
            </a:r>
          </a:p>
          <a:p>
            <a:pPr marL="0" indent="0" algn="l" defTabSz="914400" rtl="0" eaLnBrk="1" latinLnBrk="0" hangingPunct="1">
              <a:buFontTx/>
              <a:buNone/>
            </a:pPr>
            <a:r>
              <a:rPr lang="de-DE" b="0" dirty="0"/>
              <a:t>Die Standardisierung schafft Vergleichbarkeit und Sicherheit im Ablauf. </a:t>
            </a:r>
          </a:p>
          <a:p>
            <a:pPr marL="457200" lvl="1" indent="0" algn="l" defTabSz="914400" rtl="0" eaLnBrk="1" latinLnBrk="0" hangingPunct="1">
              <a:buFontTx/>
              <a:buNone/>
            </a:pPr>
            <a:endParaRPr lang="de-DE" b="0" dirty="0"/>
          </a:p>
          <a:p>
            <a:pPr marL="0" lvl="0" indent="0" algn="l" defTabSz="914400" rtl="0" eaLnBrk="1" latinLnBrk="0" hangingPunct="1">
              <a:buFontTx/>
              <a:buNone/>
            </a:pPr>
            <a:r>
              <a:rPr lang="de-DE" b="0" dirty="0"/>
              <a:t>Fokussiert: </a:t>
            </a:r>
          </a:p>
          <a:p>
            <a:pPr marL="0" lvl="0" indent="0" algn="l" defTabSz="914400" rtl="0" eaLnBrk="1" latinLnBrk="0" hangingPunct="1">
              <a:buFontTx/>
              <a:buNone/>
            </a:pPr>
            <a:r>
              <a:rPr lang="de-DE" b="0" dirty="0"/>
              <a:t>Das Zentrale Schülerfeedback stellt keine Abfrage von Fachwissen oder eine Bewertung des Unterrichts dar; der Fokus liegt auf anderen Faktoren: Wohlbefinden, Schulkultur und sozial-emotionale Aspekte</a:t>
            </a:r>
          </a:p>
          <a:p>
            <a:pPr marL="0" lvl="0" indent="0" algn="l" defTabSz="914400" rtl="0" eaLnBrk="1" latinLnBrk="0" hangingPunct="1">
              <a:buFontTx/>
              <a:buNone/>
            </a:pPr>
            <a:r>
              <a:rPr lang="de-DE" b="0" dirty="0"/>
              <a:t>z.B. Fühlen sich die Schülerinnen und Schüler an der Schule wohl? Wie ist das Miteinander? </a:t>
            </a:r>
          </a:p>
          <a:p>
            <a:pPr marL="457200" lvl="1" indent="0" algn="l" defTabSz="914400" rtl="0" eaLnBrk="1" latinLnBrk="0" hangingPunct="1">
              <a:buFontTx/>
              <a:buNone/>
            </a:pPr>
            <a:endParaRPr lang="de-DE" b="0" dirty="0"/>
          </a:p>
          <a:p>
            <a:pPr marL="0" lvl="0" indent="0" algn="l" defTabSz="914400" rtl="0" eaLnBrk="1" latinLnBrk="0" hangingPunct="1">
              <a:buFontTx/>
              <a:buNone/>
            </a:pPr>
            <a:r>
              <a:rPr lang="de-DE" b="0" dirty="0"/>
              <a:t>Datengestützt: </a:t>
            </a:r>
          </a:p>
          <a:p>
            <a:pPr marL="0" lvl="0" indent="0" algn="l" defTabSz="914400" rtl="0" eaLnBrk="1" latinLnBrk="0" hangingPunct="1">
              <a:buFontTx/>
              <a:buNone/>
            </a:pPr>
            <a:r>
              <a:rPr lang="de-DE" b="0" dirty="0"/>
              <a:t>Das Portal zum Zentralen Schülerfeedback liefert automatisch aufbereitete Ergebnisse. Daten sind dabei kein Selbstzweck und kein Ranking, sondern der Startpunkt für Gespräche und abzuleitende Maßnahmen: Wo stehen wir als Schule? Wo drückt (unseren Schülerinnen und Schülern ) der Schuh?</a:t>
            </a:r>
          </a:p>
          <a:p>
            <a:pPr marL="0" lvl="0" indent="0" algn="l" defTabSz="914400" rtl="0" eaLnBrk="1" latinLnBrk="0" hangingPunct="1">
              <a:buFontTx/>
              <a:buNone/>
            </a:pPr>
            <a:r>
              <a:rPr lang="de-DE" b="0" dirty="0"/>
              <a:t>Diese Daten sollen primär der </a:t>
            </a:r>
            <a:r>
              <a:rPr lang="de-DE" b="0" i="1" dirty="0"/>
              <a:t>internen</a:t>
            </a:r>
            <a:r>
              <a:rPr lang="de-DE" b="0" dirty="0"/>
              <a:t> Weiterentwicklung dienen.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F6941-7FCE-44F2-9A30-E6D3046E92C8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4051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marR="0" lvl="1" indent="-171450" algn="l" defTabSz="914400" rtl="0" eaLnBrk="1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200" dirty="0"/>
              <a:t>Das Zentrale Schülerfeedback ist </a:t>
            </a:r>
            <a:r>
              <a:rPr lang="de-DE" sz="1200" b="1" dirty="0"/>
              <a:t>kein Instrument zur Bewertung einzelner Lehrkräfte!</a:t>
            </a:r>
            <a:r>
              <a:rPr lang="de-DE" sz="1200" dirty="0"/>
              <a:t> Es dient ausschließlich der gemeinsamen Schulentwicklung.</a:t>
            </a:r>
          </a:p>
          <a:p>
            <a:pPr marL="628650" marR="0" lvl="1" indent="-171450" algn="l" defTabSz="914400" rtl="0" eaLnBrk="1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1200" dirty="0"/>
              <a:t>Es enthält keine individuellen Leistungsbeurteilungen und auch keine Vergleiche zwischen Lehrkräften.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F6941-7FCE-44F2-9A30-E6D3046E92C8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2449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Folgende positive Aspekte sind mit dem Zentralen Schülerfeedback verbunden: </a:t>
            </a:r>
          </a:p>
          <a:p>
            <a:pPr marL="171450" marR="0" lvl="0" indent="-17145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Reflexionsgrundlage:</a:t>
            </a:r>
          </a:p>
          <a:p>
            <a:pPr marL="628650" marR="0" lvl="1" indent="-17145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Neben den Beobachtungen einer Lehrkraft, wie es in einer Klasse oder an der Schule läuft, liefert das Schülerfeedback dazu anonyme Daten, um dieses Gefühl zu überprüfen</a:t>
            </a:r>
          </a:p>
          <a:p>
            <a:pPr marL="628650" marR="0" lvl="1" indent="-17145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Daten ersetzen nicht unsere/Ihre/die pädagogische Intuition </a:t>
            </a: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Gegenteil: professionelles Urteil ist unverzichtbar, um die Ergebnisse überhaupt einordnen zu können</a:t>
            </a:r>
          </a:p>
          <a:p>
            <a:pPr marL="628650" marR="0" lvl="1" indent="-17145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Feedback ist ein Werkzeug für Sie/uns, nicht ein Urteil über Sie/uns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de-DE" sz="1200" b="0" kern="1200" dirty="0">
              <a:solidFill>
                <a:schemeClr val="tx1"/>
              </a:solidFill>
              <a:latin typeface="+mn-lt"/>
              <a:ea typeface="+mn-ea"/>
              <a:cs typeface="+mn-cs"/>
              <a:sym typeface="Merriweather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Schülerperspektive</a:t>
            </a:r>
          </a:p>
          <a:p>
            <a:pPr marL="628650" marR="0" lvl="1" indent="-17145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Lehrkräfte sehen Unterricht durch die Brille von Didaktik und Lehrplan – </a:t>
            </a:r>
            <a:r>
              <a:rPr lang="de-DE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SuS</a:t>
            </a: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 sehen ihn durch die Brille des Erlebens und der Emotionen. </a:t>
            </a:r>
          </a:p>
          <a:p>
            <a:pPr marL="628650" marR="0" lvl="1" indent="-17145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Wahrnehmungen verschiedener Personen(gruppen) können auseinanderklaffen. Das ist üblich und nicht schlimm. </a:t>
            </a:r>
          </a:p>
          <a:p>
            <a:pPr marL="628650" marR="0" lvl="1" indent="-17145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Feedback kann uns helfen, die Lücke zu schließen und ein möglichst vollständiges Bild zu bekommen.</a:t>
            </a:r>
          </a:p>
          <a:p>
            <a:pPr marL="628650" marR="0" lvl="1" indent="-17145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de-DE" sz="1200" b="0" kern="1200" dirty="0">
              <a:solidFill>
                <a:schemeClr val="tx1"/>
              </a:solidFill>
              <a:latin typeface="+mn-lt"/>
              <a:ea typeface="+mn-ea"/>
              <a:cs typeface="+mn-cs"/>
              <a:sym typeface="Merriweather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Partizipation</a:t>
            </a:r>
          </a:p>
          <a:p>
            <a:pPr marL="628650" marR="0" lvl="1" indent="-17145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1200" b="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SuS</a:t>
            </a: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 werden um ihr Feedback gebeten und damit ernst genommen, so dass sie Verantwortung übernehmen können</a:t>
            </a:r>
          </a:p>
          <a:p>
            <a:pPr marL="628650" marR="0" lvl="1" indent="-17145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Feedback als Signal der Wertschätzung an die Schülerschaft: 'Eure Meinung zählt‘</a:t>
            </a:r>
          </a:p>
          <a:p>
            <a:pPr marL="628650" marR="0" lvl="1" indent="-171450" algn="l" defTabSz="914400" rtl="0" eaLnBrk="1" fontAlgn="auto" latinLnBrk="0" hangingPunct="1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Merriweather"/>
              </a:rPr>
              <a:t>stärkt Bindung an die Schule und fördert eine Kultur, in der wir miteinander statt übereinander reden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F6941-7FCE-44F2-9A30-E6D3046E92C8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1099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600"/>
              </a:lnSpc>
            </a:pPr>
            <a:r>
              <a:rPr lang="de-DE" sz="1800" b="0" dirty="0">
                <a:solidFill>
                  <a:srgbClr val="1F3864"/>
                </a:solidFill>
                <a:effectLst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Für die einzelnen Prozessschritte nutzen Sie gern auch das mit der Schulmail versendete Dokument: </a:t>
            </a:r>
          </a:p>
          <a:p>
            <a:pPr>
              <a:lnSpc>
                <a:spcPts val="1600"/>
              </a:lnSpc>
            </a:pPr>
            <a:r>
              <a:rPr lang="de-DE" sz="1800" b="1" dirty="0">
                <a:solidFill>
                  <a:srgbClr val="1F3864"/>
                </a:solidFill>
                <a:effectLst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„Auf einen Blick: Wichtige Informationen zum Start des Zentralen Schülerfeedbacks in der Schule“</a:t>
            </a:r>
            <a:r>
              <a:rPr lang="de-DE" sz="1800" dirty="0">
                <a:effectLst/>
                <a:latin typeface="Open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de-DE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dirty="0"/>
              <a:t>Darin finden Sie detailliertere Ausführungen zu den einzelnen Phasen.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F6941-7FCE-44F2-9A30-E6D3046E92C8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91137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Im Zentralen Schülerfeedback ergeben sich drei Rollen: </a:t>
            </a:r>
          </a:p>
          <a:p>
            <a:pPr marL="171450" indent="-171450">
              <a:buFontTx/>
              <a:buChar char="-"/>
            </a:pPr>
            <a:r>
              <a:rPr lang="de-DE" dirty="0"/>
              <a:t>Schulleitung (koordinierende Person): ggf. Delegation an eine „koordinierende Person“</a:t>
            </a:r>
          </a:p>
          <a:p>
            <a:pPr marL="171450" indent="-171450">
              <a:buFontTx/>
              <a:buChar char="-"/>
            </a:pPr>
            <a:r>
              <a:rPr lang="de-DE" dirty="0"/>
              <a:t>Lehrkräfte: Ergänzt die Befragung(en) z. B. um die Anzahl der Schülerinnen und Schüler, die teilnehmen sollen für ihre Klasse(n) und führt die Befragung(en) durch</a:t>
            </a:r>
          </a:p>
          <a:p>
            <a:pPr marL="171450" indent="-171450">
              <a:buFontTx/>
              <a:buChar char="-"/>
            </a:pPr>
            <a:r>
              <a:rPr lang="de-DE" dirty="0"/>
              <a:t>Schülerinnen und Schüler bzw. Studierende nehmen über eine Gruppen-TAN an der Befragung teil und zwar anonym – keine Rückschlüsse auf einzelne Personen</a:t>
            </a:r>
          </a:p>
          <a:p>
            <a:pPr marL="171450" indent="-171450">
              <a:buFontTx/>
              <a:buChar char="-"/>
            </a:pPr>
            <a:endParaRPr lang="de-DE" dirty="0"/>
          </a:p>
          <a:p>
            <a:pPr marL="0" indent="0">
              <a:buFontTx/>
              <a:buNone/>
            </a:pPr>
            <a:r>
              <a:rPr lang="de-DE" dirty="0"/>
              <a:t>Informationen zum Prozess und den Aufgaben erhalten Sie auf der folgenden Folie. Genauere Beschreibungen bieten die Erklärvideos.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F6941-7FCE-44F2-9A30-E6D3046E92C8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2004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F6941-7FCE-44F2-9A30-E6D3046E92C8}" type="slidenum">
              <a:rPr lang="de-DE" smtClean="0"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1119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7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mit Bild_3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ildplatzhalter 29">
            <a:extLst>
              <a:ext uri="{FF2B5EF4-FFF2-40B4-BE49-F238E27FC236}">
                <a16:creationId xmlns:a16="http://schemas.microsoft.com/office/drawing/2014/main" id="{0C6460E8-563A-242F-DE87-0034FD44C4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844683"/>
            <a:ext cx="12192000" cy="501332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DA0763-D510-D444-BAFA-9319ED5A7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983" y="2324497"/>
            <a:ext cx="8638380" cy="1344279"/>
          </a:xfrm>
        </p:spPr>
        <p:txBody>
          <a:bodyPr wrap="square" rIns="907200">
            <a:spAutoFit/>
          </a:bodyPr>
          <a:lstStyle>
            <a:lvl1pPr>
              <a:lnSpc>
                <a:spcPts val="5401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2">
            <a:extLst>
              <a:ext uri="{FF2B5EF4-FFF2-40B4-BE49-F238E27FC236}">
                <a16:creationId xmlns:a16="http://schemas.microsoft.com/office/drawing/2014/main" id="{4250232A-EFA7-1D6C-D3D6-1D3DFC8743D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390" y="4393681"/>
            <a:ext cx="7341809" cy="1413570"/>
          </a:xfrm>
          <a:solidFill>
            <a:schemeClr val="bg1"/>
          </a:solidFill>
        </p:spPr>
        <p:txBody>
          <a:bodyPr wrap="square" lIns="324000" tIns="234000" bIns="450000" anchor="t" anchorCtr="0">
            <a:spAutoFit/>
          </a:bodyPr>
          <a:lstStyle>
            <a:lvl1pPr>
              <a:lnSpc>
                <a:spcPts val="2798"/>
              </a:lnSpc>
              <a:spcAft>
                <a:spcPts val="751"/>
              </a:spcAft>
              <a:defRPr sz="2300" b="1">
                <a:solidFill>
                  <a:schemeClr val="tx2"/>
                </a:solidFill>
              </a:defRPr>
            </a:lvl1pPr>
            <a:lvl2pPr>
              <a:defRPr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230931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und Copy HL 2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39705-46EB-5E2A-0DCB-5661BDE8D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179" y="1776533"/>
            <a:ext cx="5400673" cy="982116"/>
          </a:xfrm>
        </p:spPr>
        <p:txBody>
          <a:bodyPr>
            <a:noAutofit/>
          </a:bodyPr>
          <a:lstStyle>
            <a:lvl1pPr>
              <a:lnSpc>
                <a:spcPts val="3991"/>
              </a:lnSpc>
              <a:defRPr sz="3500"/>
            </a:lvl1pPr>
          </a:lstStyle>
          <a:p>
            <a:r>
              <a:rPr lang="de-DE" dirty="0"/>
              <a:t>Headline hinzufügen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CBD2619-EF59-BAE1-55A7-814BC6EDF71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1179" y="2841777"/>
            <a:ext cx="5400673" cy="6342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ts val="2497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1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 err="1"/>
              <a:t>Subhead</a:t>
            </a:r>
            <a:r>
              <a:rPr lang="de-DE" dirty="0"/>
              <a:t> hinzufügen</a:t>
            </a:r>
            <a:endParaRPr lang="en-US" dirty="0"/>
          </a:p>
        </p:txBody>
      </p:sp>
      <p:sp>
        <p:nvSpPr>
          <p:cNvPr id="18" name="Bildplatzhalter 16">
            <a:extLst>
              <a:ext uri="{FF2B5EF4-FFF2-40B4-BE49-F238E27FC236}">
                <a16:creationId xmlns:a16="http://schemas.microsoft.com/office/drawing/2014/main" id="{D4F45101-A256-9159-88D0-BD8F918A49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09801" y="1924186"/>
            <a:ext cx="5320800" cy="3920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1D0E4D2-404B-56B9-7BA9-BF2E67C29EE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61179" y="3476067"/>
            <a:ext cx="5400673" cy="24478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ts val="2249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5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/>
              <a:t>Copy hinzufügen</a:t>
            </a:r>
            <a:endParaRPr lang="en-US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DBA7AC38-FE52-45CB-8D8C-41CB6012BFD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EEEC1BD-7788-4321-8813-698ED16BABD3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C5BDF1EC-CCD7-427E-8A68-E7D63DA7829D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4029" y="1811531"/>
            <a:ext cx="755015" cy="765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nhaltsplatzhalter 4">
            <a:extLst>
              <a:ext uri="{FF2B5EF4-FFF2-40B4-BE49-F238E27FC236}">
                <a16:creationId xmlns:a16="http://schemas.microsoft.com/office/drawing/2014/main" id="{2E925889-A1A9-4A18-9E5E-3A8C618BBEBD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97662" y="5147910"/>
            <a:ext cx="806450" cy="801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755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und Bullets HL 1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39705-46EB-5E2A-0DCB-5661BDE8D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602" y="2163600"/>
            <a:ext cx="5084244" cy="475200"/>
          </a:xfrm>
        </p:spPr>
        <p:txBody>
          <a:bodyPr wrap="none">
            <a:noAutofit/>
          </a:bodyPr>
          <a:lstStyle>
            <a:lvl1pPr>
              <a:lnSpc>
                <a:spcPts val="3991"/>
              </a:lnSpc>
              <a:defRPr sz="3500"/>
            </a:lvl1pPr>
          </a:lstStyle>
          <a:p>
            <a:r>
              <a:rPr lang="de-DE" dirty="0"/>
              <a:t>Headline hinzufügen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C4D16B5-2A58-A576-F9F3-01187B9D049F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77602" y="2721929"/>
            <a:ext cx="5084244" cy="6342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ts val="2497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1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 err="1"/>
              <a:t>Subhead</a:t>
            </a:r>
            <a:r>
              <a:rPr lang="de-DE" dirty="0"/>
              <a:t> hinzufügen</a:t>
            </a:r>
            <a:endParaRPr lang="en-US" dirty="0"/>
          </a:p>
        </p:txBody>
      </p:sp>
      <p:sp>
        <p:nvSpPr>
          <p:cNvPr id="18" name="Bildplatzhalter 16">
            <a:extLst>
              <a:ext uri="{FF2B5EF4-FFF2-40B4-BE49-F238E27FC236}">
                <a16:creationId xmlns:a16="http://schemas.microsoft.com/office/drawing/2014/main" id="{D4F45101-A256-9159-88D0-BD8F918A49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09801" y="1924186"/>
            <a:ext cx="5320800" cy="3920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DF6B1D8-3690-8A4C-B5F4-EF653B03D4C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77547" y="3356218"/>
            <a:ext cx="5084244" cy="23911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28572" indent="-228572">
              <a:lnSpc>
                <a:spcPts val="2249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1500" b="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1pPr>
            <a:lvl2pPr marL="228572" indent="-228572">
              <a:lnSpc>
                <a:spcPts val="2249"/>
              </a:lnSpc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2pPr>
            <a:lvl3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solidFill>
                  <a:schemeClr val="tx1"/>
                </a:solidFill>
                <a:latin typeface="+mn-lt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solidFill>
                  <a:schemeClr val="tx1"/>
                </a:solidFill>
                <a:latin typeface="+mn-lt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solidFill>
                  <a:schemeClr val="tx1"/>
                </a:solidFill>
                <a:latin typeface="+mn-lt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/>
              <a:t>Aufzählung hinzufügen</a:t>
            </a:r>
          </a:p>
          <a:p>
            <a:pPr lvl="1"/>
            <a:r>
              <a:rPr lang="de-DE" dirty="0"/>
              <a:t>Aufzählung hinzufügen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D3ABF5F6-C5E8-4D2A-9E37-2D79F2F2EECA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61B1A2A-51C9-4382-A63A-40C027FC0B10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  <p:pic>
        <p:nvPicPr>
          <p:cNvPr id="11" name="Inhaltsplatzhalter 4">
            <a:extLst>
              <a:ext uri="{FF2B5EF4-FFF2-40B4-BE49-F238E27FC236}">
                <a16:creationId xmlns:a16="http://schemas.microsoft.com/office/drawing/2014/main" id="{40F8A717-3EB7-4B6C-B248-09CA04382F7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5400" y="5301208"/>
            <a:ext cx="527767" cy="524835"/>
          </a:xfrm>
          <a:prstGeom prst="rect">
            <a:avLst/>
          </a:prstGeom>
        </p:spPr>
      </p:pic>
      <p:pic>
        <p:nvPicPr>
          <p:cNvPr id="12" name="Inhaltsplatzhalter 6">
            <a:extLst>
              <a:ext uri="{FF2B5EF4-FFF2-40B4-BE49-F238E27FC236}">
                <a16:creationId xmlns:a16="http://schemas.microsoft.com/office/drawing/2014/main" id="{F22400F2-8C1E-493E-BF6C-03C8399B3D2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00306" y="1844824"/>
            <a:ext cx="484326" cy="47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45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und Bullets HL 2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39705-46EB-5E2A-0DCB-5661BDE8D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602" y="2164305"/>
            <a:ext cx="5084244" cy="982116"/>
          </a:xfrm>
        </p:spPr>
        <p:txBody>
          <a:bodyPr wrap="square">
            <a:noAutofit/>
          </a:bodyPr>
          <a:lstStyle>
            <a:lvl1pPr>
              <a:lnSpc>
                <a:spcPts val="3991"/>
              </a:lnSpc>
              <a:defRPr sz="3500"/>
            </a:lvl1pPr>
          </a:lstStyle>
          <a:p>
            <a:r>
              <a:rPr lang="de-DE" dirty="0"/>
              <a:t>Headline hinzufügen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697CCE2-923D-84A8-671C-92BC6ABC5181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77327" y="3229549"/>
            <a:ext cx="5084244" cy="6342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ts val="2497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1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 err="1"/>
              <a:t>Subhead</a:t>
            </a:r>
            <a:r>
              <a:rPr lang="de-DE" dirty="0"/>
              <a:t> hinzufügen</a:t>
            </a:r>
            <a:endParaRPr lang="en-US" dirty="0"/>
          </a:p>
        </p:txBody>
      </p:sp>
      <p:sp>
        <p:nvSpPr>
          <p:cNvPr id="18" name="Bildplatzhalter 16">
            <a:extLst>
              <a:ext uri="{FF2B5EF4-FFF2-40B4-BE49-F238E27FC236}">
                <a16:creationId xmlns:a16="http://schemas.microsoft.com/office/drawing/2014/main" id="{D4F45101-A256-9159-88D0-BD8F918A49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09801" y="1924186"/>
            <a:ext cx="5320800" cy="3920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290A20-775C-012D-1A51-832B4EB34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F893-0DDB-44A8-A790-2AB073B9B55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16435B2-989F-79B5-3B2E-623733DEE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169" y="6177757"/>
            <a:ext cx="1314351" cy="270000"/>
          </a:xfrm>
          <a:prstGeom prst="rect">
            <a:avLst/>
          </a:prstGeom>
        </p:spPr>
        <p:txBody>
          <a:bodyPr/>
          <a:lstStyle/>
          <a:p>
            <a:fld id="{C1D41124-2E1E-4068-ACA4-904791487A13}" type="datetime1">
              <a:rPr lang="de-DE" smtClean="0"/>
              <a:pPr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3E099A9-D981-04F1-0AA1-043D329A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5520" y="6177757"/>
            <a:ext cx="4104676" cy="27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Präsentationstitel Lorem Ipsum</a:t>
            </a:r>
            <a:endParaRPr lang="de-DE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7C2B7DD-070A-8DB4-3CBE-5A5A82A15AF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77271" y="3863847"/>
            <a:ext cx="5084244" cy="192793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28572" indent="-228572">
              <a:lnSpc>
                <a:spcPts val="2249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1500" b="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1pPr>
            <a:lvl2pPr marL="228572" indent="-228572">
              <a:lnSpc>
                <a:spcPts val="2249"/>
              </a:lnSpc>
              <a:spcBef>
                <a:spcPts val="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500">
                <a:solidFill>
                  <a:schemeClr val="tx1"/>
                </a:solidFill>
                <a:latin typeface="+mn-lt"/>
                <a:ea typeface="Open Sans" pitchFamily="2" charset="0"/>
                <a:cs typeface="Open Sans" pitchFamily="2" charset="0"/>
              </a:defRPr>
            </a:lvl2pPr>
            <a:lvl3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solidFill>
                  <a:schemeClr val="tx1"/>
                </a:solidFill>
                <a:latin typeface="+mn-lt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solidFill>
                  <a:schemeClr val="tx1"/>
                </a:solidFill>
                <a:latin typeface="+mn-lt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solidFill>
                  <a:schemeClr val="tx1"/>
                </a:solidFill>
                <a:latin typeface="+mn-lt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/>
              <a:t>Aufzählung hinzufügen</a:t>
            </a:r>
          </a:p>
          <a:p>
            <a:pPr lvl="1"/>
            <a:r>
              <a:rPr lang="de-DE" dirty="0"/>
              <a:t>Aufzählung hinzufügen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32" name="Textplatzhalter 20">
            <a:extLst>
              <a:ext uri="{FF2B5EF4-FFF2-40B4-BE49-F238E27FC236}">
                <a16:creationId xmlns:a16="http://schemas.microsoft.com/office/drawing/2014/main" id="{932272A2-202C-F00E-21C7-8343CC3D42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0033" y="5988249"/>
            <a:ext cx="4446495" cy="4428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ClrTx/>
              <a:buSzPct val="100000"/>
              <a:buFontTx/>
              <a:buNone/>
              <a:defRPr sz="1001" b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2pPr>
            <a:lvl3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/>
              <a:t>Fußnote</a:t>
            </a:r>
          </a:p>
        </p:txBody>
      </p:sp>
      <p:pic>
        <p:nvPicPr>
          <p:cNvPr id="22" name="Inhaltsplatzhalter 4">
            <a:extLst>
              <a:ext uri="{FF2B5EF4-FFF2-40B4-BE49-F238E27FC236}">
                <a16:creationId xmlns:a16="http://schemas.microsoft.com/office/drawing/2014/main" id="{7CB25007-5A2A-4007-96C4-B901CB17A6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5226" y="6170848"/>
            <a:ext cx="938252" cy="363347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808509B8-27F3-4626-88B2-699177E263DF}"/>
              </a:ext>
            </a:extLst>
          </p:cNvPr>
          <p:cNvPicPr>
            <a:picLocks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F77BE13-625B-4FF0-9D5F-E8DECD1D7C32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  <p:pic>
        <p:nvPicPr>
          <p:cNvPr id="15" name="Inhaltsplatzhalter 6">
            <a:extLst>
              <a:ext uri="{FF2B5EF4-FFF2-40B4-BE49-F238E27FC236}">
                <a16:creationId xmlns:a16="http://schemas.microsoft.com/office/drawing/2014/main" id="{05A339F6-0E0A-4093-AB52-4AE91FFC5B3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300306" y="1844824"/>
            <a:ext cx="484326" cy="47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5642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und Box HL 1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39705-46EB-5E2A-0DCB-5661BDE8D54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179" y="1776537"/>
            <a:ext cx="5400673" cy="512961"/>
          </a:xfrm>
        </p:spPr>
        <p:txBody>
          <a:bodyPr wrap="none">
            <a:noAutofit/>
          </a:bodyPr>
          <a:lstStyle>
            <a:lvl1pPr>
              <a:lnSpc>
                <a:spcPts val="3991"/>
              </a:lnSpc>
              <a:defRPr sz="3500"/>
            </a:lvl1pPr>
          </a:lstStyle>
          <a:p>
            <a:r>
              <a:rPr lang="de-DE" dirty="0"/>
              <a:t>Headline hinzufügen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E6AE12BE-7C2B-AB74-7DF2-1DDEE002A95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179" y="2333128"/>
            <a:ext cx="5400673" cy="6703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97"/>
              </a:lnSpc>
              <a:spcAft>
                <a:spcPts val="2497"/>
              </a:spcAft>
              <a:buClrTx/>
              <a:buSzPct val="100000"/>
              <a:buFontTx/>
              <a:buNone/>
              <a:defRPr sz="2000" b="1">
                <a:solidFill>
                  <a:schemeClr val="tx2"/>
                </a:solidFill>
              </a:defRPr>
            </a:lvl1pPr>
            <a:lvl2pPr marL="0" indent="0">
              <a:buClrTx/>
              <a:buSzPct val="100000"/>
              <a:buFontTx/>
              <a:buNone/>
              <a:defRPr/>
            </a:lvl2pPr>
            <a:lvl3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buClrTx/>
              <a:buSzPct val="100000"/>
              <a:buFontTx/>
              <a:buNone/>
              <a:defRPr/>
            </a:lvl4pPr>
            <a:lvl5pPr marL="0" indent="0">
              <a:buClrTx/>
              <a:buSzPct val="100000"/>
              <a:buFontTx/>
              <a:buNone/>
              <a:defRPr/>
            </a:lvl5pPr>
          </a:lstStyle>
          <a:p>
            <a:pPr lvl="0"/>
            <a:r>
              <a:rPr lang="de-DE" dirty="0" err="1"/>
              <a:t>Subhead</a:t>
            </a:r>
            <a:r>
              <a:rPr lang="de-DE" dirty="0"/>
              <a:t> hinzufügen</a:t>
            </a:r>
          </a:p>
        </p:txBody>
      </p:sp>
      <p:sp>
        <p:nvSpPr>
          <p:cNvPr id="18" name="Bildplatzhalter 16">
            <a:extLst>
              <a:ext uri="{FF2B5EF4-FFF2-40B4-BE49-F238E27FC236}">
                <a16:creationId xmlns:a16="http://schemas.microsoft.com/office/drawing/2014/main" id="{D4F45101-A256-9159-88D0-BD8F918A49B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29924" y="1844683"/>
            <a:ext cx="5862076" cy="5013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290A20-775C-012D-1A51-832B4EB34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F893-0DDB-44A8-A790-2AB073B9B55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16435B2-989F-79B5-3B2E-623733DEE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169" y="6177757"/>
            <a:ext cx="1314351" cy="270000"/>
          </a:xfrm>
          <a:prstGeom prst="rect">
            <a:avLst/>
          </a:prstGeom>
        </p:spPr>
        <p:txBody>
          <a:bodyPr/>
          <a:lstStyle/>
          <a:p>
            <a:fld id="{C1D41124-2E1E-4068-ACA4-904791487A13}" type="datetime1">
              <a:rPr lang="de-DE" smtClean="0"/>
              <a:pPr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3E099A9-D981-04F1-0AA1-043D329A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5520" y="6177757"/>
            <a:ext cx="4104676" cy="27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Präsentationstitel Lorem Ipsum</a:t>
            </a:r>
            <a:endParaRPr lang="de-DE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927CDE6-132C-5C3E-DBC1-217003E786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1180" y="3781199"/>
            <a:ext cx="5400673" cy="14952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3420000" tIns="324000" rIns="360000" bIns="396000" rtlCol="0" anchor="ctr" anchorCtr="0">
            <a:noAutofit/>
          </a:bodyPr>
          <a:lstStyle>
            <a:lvl1pPr marL="228572" indent="-228572">
              <a:buClr>
                <a:schemeClr val="tx2"/>
              </a:buClr>
              <a:buFont typeface="Wingdings" panose="05000000000000000000" pitchFamily="2" charset="2"/>
              <a:buChar char="§"/>
              <a:defRPr/>
            </a:lvl1pPr>
            <a:lvl2pPr marL="228572" indent="-228572">
              <a:buFont typeface="Open Sans ExtraBold" pitchFamily="2" charset="0"/>
              <a:buChar char="•"/>
              <a:defRPr/>
            </a:lvl2pPr>
            <a:lvl3pPr marL="228572" indent="-228572">
              <a:buFont typeface="Open Sans ExtraBold" pitchFamily="2" charset="0"/>
              <a:buChar char="•"/>
              <a:defRPr/>
            </a:lvl3pPr>
            <a:lvl4pPr marL="228572" indent="-228572">
              <a:buFont typeface="Open Sans ExtraBold" pitchFamily="2" charset="0"/>
              <a:buChar char="•"/>
              <a:defRPr/>
            </a:lvl4pPr>
            <a:lvl5pPr marL="228572" indent="-228572">
              <a:buFont typeface="Open Sans ExtraBold" pitchFamily="2" charset="0"/>
              <a:buChar char="•"/>
              <a:defRPr/>
            </a:lvl5pPr>
          </a:lstStyle>
          <a:p>
            <a:pPr lvl="0"/>
            <a:r>
              <a:rPr lang="de-DE" dirty="0"/>
              <a:t>Text hinzufügen</a:t>
            </a:r>
          </a:p>
          <a:p>
            <a:pPr lvl="0"/>
            <a:r>
              <a:rPr lang="de-DE" dirty="0" err="1"/>
              <a:t>Dadaa</a:t>
            </a:r>
            <a:endParaRPr lang="de-DE" dirty="0"/>
          </a:p>
          <a:p>
            <a:pPr lvl="0"/>
            <a:r>
              <a:rPr lang="de-DE" dirty="0" err="1"/>
              <a:t>aDaa</a:t>
            </a:r>
            <a:endParaRPr lang="de-DE" dirty="0"/>
          </a:p>
          <a:p>
            <a:pPr lvl="0"/>
            <a:r>
              <a:rPr lang="de-DE" dirty="0"/>
              <a:t>ADSASDASDADS</a:t>
            </a:r>
          </a:p>
        </p:txBody>
      </p:sp>
      <p:sp>
        <p:nvSpPr>
          <p:cNvPr id="32" name="Textplatzhalter 20">
            <a:extLst>
              <a:ext uri="{FF2B5EF4-FFF2-40B4-BE49-F238E27FC236}">
                <a16:creationId xmlns:a16="http://schemas.microsoft.com/office/drawing/2014/main" id="{932272A2-202C-F00E-21C7-8343CC3D42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729" y="5507952"/>
            <a:ext cx="4446495" cy="4428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ClrTx/>
              <a:buSzPct val="100000"/>
              <a:buFontTx/>
              <a:buNone/>
              <a:defRPr sz="1001" b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2pPr>
            <a:lvl3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/>
              <a:t>Fußnote hinzufügen</a:t>
            </a:r>
          </a:p>
        </p:txBody>
      </p:sp>
      <p:sp>
        <p:nvSpPr>
          <p:cNvPr id="23" name="Bildplatzhalter 21">
            <a:extLst>
              <a:ext uri="{FF2B5EF4-FFF2-40B4-BE49-F238E27FC236}">
                <a16:creationId xmlns:a16="http://schemas.microsoft.com/office/drawing/2014/main" id="{442A0851-5EE6-C756-003A-040909C3F513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95234" y="4102098"/>
            <a:ext cx="471301" cy="468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Icon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18922BA-AB0D-C119-21C7-D02D4E35C0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5093" y="4464000"/>
            <a:ext cx="1488283" cy="393896"/>
          </a:xfrm>
        </p:spPr>
        <p:txBody>
          <a:bodyPr lIns="0" tIns="0" rIns="0" bIns="0" anchor="b" anchorCtr="0"/>
          <a:lstStyle>
            <a:lvl1pPr algn="ctr">
              <a:defRPr b="1"/>
            </a:lvl1pPr>
            <a:lvl2pPr algn="ctr">
              <a:defRPr b="1"/>
            </a:lvl2pPr>
            <a:lvl3pPr algn="ctr">
              <a:defRPr b="1"/>
            </a:lvl3pPr>
            <a:lvl4pPr algn="ctr">
              <a:defRPr b="1"/>
            </a:lvl4pPr>
            <a:lvl5pPr algn="ctr">
              <a:defRPr b="1"/>
            </a:lvl5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Ipsum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85E1FEFE-8BDA-4DFF-A374-4AF0B321DA5F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BA00E48-41DE-4F4E-8CE2-2E27ABF92FF7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056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und Box HL 2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39705-46EB-5E2A-0DCB-5661BDE8D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179" y="1776533"/>
            <a:ext cx="5400673" cy="982116"/>
          </a:xfrm>
        </p:spPr>
        <p:txBody>
          <a:bodyPr>
            <a:noAutofit/>
          </a:bodyPr>
          <a:lstStyle>
            <a:lvl1pPr>
              <a:lnSpc>
                <a:spcPts val="3991"/>
              </a:lnSpc>
              <a:defRPr sz="3500"/>
            </a:lvl1pPr>
          </a:lstStyle>
          <a:p>
            <a:r>
              <a:rPr lang="de-DE" dirty="0"/>
              <a:t>Headline hinzufügen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E6AE12BE-7C2B-AB74-7DF2-1DDEE002A95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1179" y="2841777"/>
            <a:ext cx="5400673" cy="67035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97"/>
              </a:lnSpc>
              <a:spcAft>
                <a:spcPts val="2497"/>
              </a:spcAft>
              <a:buClrTx/>
              <a:buSzPct val="100000"/>
              <a:buFontTx/>
              <a:buNone/>
              <a:defRPr sz="2000" b="1">
                <a:solidFill>
                  <a:schemeClr val="tx2"/>
                </a:solidFill>
              </a:defRPr>
            </a:lvl1pPr>
            <a:lvl2pPr marL="0" indent="0">
              <a:buClrTx/>
              <a:buSzPct val="100000"/>
              <a:buFontTx/>
              <a:buNone/>
              <a:defRPr/>
            </a:lvl2pPr>
            <a:lvl3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buClrTx/>
              <a:buSzPct val="100000"/>
              <a:buFontTx/>
              <a:buNone/>
              <a:defRPr/>
            </a:lvl4pPr>
            <a:lvl5pPr marL="0" indent="0">
              <a:buClrTx/>
              <a:buSzPct val="100000"/>
              <a:buFontTx/>
              <a:buNone/>
              <a:defRPr/>
            </a:lvl5pPr>
          </a:lstStyle>
          <a:p>
            <a:pPr lvl="0"/>
            <a:r>
              <a:rPr lang="de-DE" dirty="0" err="1"/>
              <a:t>Subhead</a:t>
            </a:r>
            <a:r>
              <a:rPr lang="de-DE" dirty="0"/>
              <a:t> hinzufügen</a:t>
            </a:r>
          </a:p>
        </p:txBody>
      </p:sp>
      <p:sp>
        <p:nvSpPr>
          <p:cNvPr id="18" name="Bildplatzhalter 16">
            <a:extLst>
              <a:ext uri="{FF2B5EF4-FFF2-40B4-BE49-F238E27FC236}">
                <a16:creationId xmlns:a16="http://schemas.microsoft.com/office/drawing/2014/main" id="{D4F45101-A256-9159-88D0-BD8F918A49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29924" y="1844683"/>
            <a:ext cx="5862076" cy="5013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290A20-775C-012D-1A51-832B4EB34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F893-0DDB-44A8-A790-2AB073B9B55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16435B2-989F-79B5-3B2E-623733DEE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169" y="6177757"/>
            <a:ext cx="1314351" cy="270000"/>
          </a:xfrm>
          <a:prstGeom prst="rect">
            <a:avLst/>
          </a:prstGeom>
        </p:spPr>
        <p:txBody>
          <a:bodyPr/>
          <a:lstStyle/>
          <a:p>
            <a:fld id="{C1D41124-2E1E-4068-ACA4-904791487A13}" type="datetime1">
              <a:rPr lang="de-DE" smtClean="0"/>
              <a:pPr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3E099A9-D981-04F1-0AA1-043D329A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5520" y="6177757"/>
            <a:ext cx="4104676" cy="27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Präsentationstitel Lorem Ipsum</a:t>
            </a:r>
            <a:endParaRPr lang="de-DE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927CDE6-132C-5C3E-DBC1-217003E786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1180" y="3864328"/>
            <a:ext cx="5400673" cy="149520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wrap="square" lIns="3420000" tIns="324000" rIns="360000" bIns="396000" rtlCol="0" anchor="ctr" anchorCtr="0">
            <a:noAutofit/>
          </a:bodyPr>
          <a:lstStyle>
            <a:lvl1pPr marL="228572" indent="-228572">
              <a:buClr>
                <a:schemeClr val="tx2"/>
              </a:buClr>
              <a:buFont typeface="Wingdings" panose="05000000000000000000" pitchFamily="2" charset="2"/>
              <a:buChar char="§"/>
              <a:defRPr/>
            </a:lvl1pPr>
            <a:lvl2pPr marL="228572" indent="-228572">
              <a:buFont typeface="Open Sans ExtraBold" pitchFamily="2" charset="0"/>
              <a:buChar char="•"/>
              <a:defRPr/>
            </a:lvl2pPr>
            <a:lvl3pPr marL="228572" indent="-228572">
              <a:buFont typeface="Open Sans ExtraBold" pitchFamily="2" charset="0"/>
              <a:buChar char="•"/>
              <a:defRPr/>
            </a:lvl3pPr>
            <a:lvl4pPr marL="228572" indent="-228572">
              <a:buFont typeface="Open Sans ExtraBold" pitchFamily="2" charset="0"/>
              <a:buChar char="•"/>
              <a:defRPr/>
            </a:lvl4pPr>
            <a:lvl5pPr marL="228572" indent="-228572">
              <a:buFont typeface="Open Sans ExtraBold" pitchFamily="2" charset="0"/>
              <a:buChar char="•"/>
              <a:defRPr/>
            </a:lvl5pPr>
          </a:lstStyle>
          <a:p>
            <a:pPr lvl="0"/>
            <a:r>
              <a:rPr lang="de-DE" dirty="0"/>
              <a:t>Text hinzufügen</a:t>
            </a:r>
          </a:p>
          <a:p>
            <a:pPr lvl="0"/>
            <a:r>
              <a:rPr lang="de-DE" dirty="0" err="1"/>
              <a:t>Dadaa</a:t>
            </a:r>
            <a:endParaRPr lang="de-DE" dirty="0"/>
          </a:p>
          <a:p>
            <a:pPr lvl="0"/>
            <a:r>
              <a:rPr lang="de-DE" dirty="0" err="1"/>
              <a:t>aDaa</a:t>
            </a:r>
            <a:endParaRPr lang="de-DE" dirty="0"/>
          </a:p>
          <a:p>
            <a:pPr lvl="0"/>
            <a:r>
              <a:rPr lang="de-DE" dirty="0"/>
              <a:t>ADSASDASDADS</a:t>
            </a:r>
          </a:p>
        </p:txBody>
      </p:sp>
      <p:sp>
        <p:nvSpPr>
          <p:cNvPr id="32" name="Textplatzhalter 20">
            <a:extLst>
              <a:ext uri="{FF2B5EF4-FFF2-40B4-BE49-F238E27FC236}">
                <a16:creationId xmlns:a16="http://schemas.microsoft.com/office/drawing/2014/main" id="{932272A2-202C-F00E-21C7-8343CC3D42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729" y="5507952"/>
            <a:ext cx="4446495" cy="4428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ClrTx/>
              <a:buSzPct val="100000"/>
              <a:buFontTx/>
              <a:buNone/>
              <a:defRPr sz="1001" b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2pPr>
            <a:lvl3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/>
              <a:t>Fußnote hinzufügen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18922BA-AB0D-C119-21C7-D02D4E35C03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5093" y="4464000"/>
            <a:ext cx="1488283" cy="393896"/>
          </a:xfrm>
        </p:spPr>
        <p:txBody>
          <a:bodyPr lIns="0" tIns="0" rIns="0" bIns="0" anchor="b" anchorCtr="0"/>
          <a:lstStyle>
            <a:lvl1pPr algn="ctr">
              <a:defRPr b="1"/>
            </a:lvl1pPr>
            <a:lvl2pPr algn="ctr">
              <a:defRPr b="1"/>
            </a:lvl2pPr>
            <a:lvl3pPr algn="ctr">
              <a:defRPr b="1"/>
            </a:lvl3pPr>
            <a:lvl4pPr algn="ctr">
              <a:defRPr b="1"/>
            </a:lvl4pPr>
            <a:lvl5pPr algn="ctr">
              <a:defRPr b="1"/>
            </a:lvl5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Ipsum</a:t>
            </a:r>
          </a:p>
        </p:txBody>
      </p:sp>
      <p:sp>
        <p:nvSpPr>
          <p:cNvPr id="23" name="Bildplatzhalter 21">
            <a:extLst>
              <a:ext uri="{FF2B5EF4-FFF2-40B4-BE49-F238E27FC236}">
                <a16:creationId xmlns:a16="http://schemas.microsoft.com/office/drawing/2014/main" id="{442A0851-5EE6-C756-003A-040909C3F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95234" y="4102098"/>
            <a:ext cx="471301" cy="468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Icon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96EFA3C-8226-40F6-A7E5-9F2367E7C108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1C7C4126-6CC4-4086-A242-80162EA998A5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658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gramm und Copy HL 1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39705-46EB-5E2A-0DCB-5661BDE8D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179" y="1776537"/>
            <a:ext cx="5400673" cy="512961"/>
          </a:xfrm>
        </p:spPr>
        <p:txBody>
          <a:bodyPr wrap="none">
            <a:noAutofit/>
          </a:bodyPr>
          <a:lstStyle>
            <a:lvl1pPr>
              <a:lnSpc>
                <a:spcPts val="3991"/>
              </a:lnSpc>
              <a:defRPr sz="3500"/>
            </a:lvl1pPr>
          </a:lstStyle>
          <a:p>
            <a:r>
              <a:rPr lang="de-DE" dirty="0"/>
              <a:t>Headline hinzufügen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290A20-775C-012D-1A51-832B4EB34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F893-0DDB-44A8-A790-2AB073B9B55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16435B2-989F-79B5-3B2E-623733DEE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169" y="6177757"/>
            <a:ext cx="1314351" cy="270000"/>
          </a:xfrm>
          <a:prstGeom prst="rect">
            <a:avLst/>
          </a:prstGeom>
        </p:spPr>
        <p:txBody>
          <a:bodyPr/>
          <a:lstStyle/>
          <a:p>
            <a:fld id="{C1D41124-2E1E-4068-ACA4-904791487A13}" type="datetime1">
              <a:rPr lang="de-DE" smtClean="0"/>
              <a:pPr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3E099A9-D981-04F1-0AA1-043D329A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5520" y="6177757"/>
            <a:ext cx="4104676" cy="27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Präsentationstitel Lorem Ipsum</a:t>
            </a:r>
            <a:endParaRPr lang="de-DE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CBD2619-EF59-BAE1-55A7-814BC6EDF71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1179" y="2568603"/>
            <a:ext cx="5400673" cy="112639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0" indent="0">
              <a:lnSpc>
                <a:spcPts val="2249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5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/>
              <a:t>Copy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32" name="Textplatzhalter 20">
            <a:extLst>
              <a:ext uri="{FF2B5EF4-FFF2-40B4-BE49-F238E27FC236}">
                <a16:creationId xmlns:a16="http://schemas.microsoft.com/office/drawing/2014/main" id="{932272A2-202C-F00E-21C7-8343CC3D42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0033" y="5988249"/>
            <a:ext cx="4446495" cy="4428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ClrTx/>
              <a:buSzPct val="100000"/>
              <a:buFontTx/>
              <a:buNone/>
              <a:defRPr sz="1001" b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2pPr>
            <a:lvl3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/>
              <a:t>Fußnote hinzufügen</a:t>
            </a:r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E800A42F-A836-0479-67E9-C70A0DFEC04E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6330167" y="1844675"/>
            <a:ext cx="5400673" cy="4084638"/>
          </a:xfrm>
        </p:spPr>
        <p:txBody>
          <a:bodyPr/>
          <a:lstStyle/>
          <a:p>
            <a:r>
              <a:rPr lang="de-DE" dirty="0"/>
              <a:t>Diagramm einfügen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FE4324F4-5FAD-4BCC-982C-7572D18A759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EB14581-CC22-418F-86E4-ED2CFFAEBF3B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5601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gramm und Copy HL 1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290A20-775C-012D-1A51-832B4EB34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F893-0DDB-44A8-A790-2AB073B9B55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16435B2-989F-79B5-3B2E-623733DEE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169" y="6177757"/>
            <a:ext cx="1314351" cy="270000"/>
          </a:xfrm>
          <a:prstGeom prst="rect">
            <a:avLst/>
          </a:prstGeom>
        </p:spPr>
        <p:txBody>
          <a:bodyPr/>
          <a:lstStyle/>
          <a:p>
            <a:fld id="{C1D41124-2E1E-4068-ACA4-904791487A13}" type="datetime1">
              <a:rPr lang="de-DE" smtClean="0"/>
              <a:pPr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3E099A9-D981-04F1-0AA1-043D329A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5520" y="6177757"/>
            <a:ext cx="4104676" cy="27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Präsentationstitel Lorem Ipsum</a:t>
            </a:r>
            <a:endParaRPr lang="de-DE" dirty="0"/>
          </a:p>
        </p:txBody>
      </p:sp>
      <p:sp>
        <p:nvSpPr>
          <p:cNvPr id="32" name="Textplatzhalter 20">
            <a:extLst>
              <a:ext uri="{FF2B5EF4-FFF2-40B4-BE49-F238E27FC236}">
                <a16:creationId xmlns:a16="http://schemas.microsoft.com/office/drawing/2014/main" id="{932272A2-202C-F00E-21C7-8343CC3D42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0033" y="5988249"/>
            <a:ext cx="4446495" cy="4428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ClrTx/>
              <a:buSzPct val="100000"/>
              <a:buFontTx/>
              <a:buNone/>
              <a:defRPr sz="1001" b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2pPr>
            <a:lvl3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/>
              <a:t>Fußnote hinzufügen</a:t>
            </a:r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E800A42F-A836-0479-67E9-C70A0DFEC04E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461177" y="2885408"/>
            <a:ext cx="11269663" cy="2996207"/>
          </a:xfrm>
        </p:spPr>
        <p:txBody>
          <a:bodyPr/>
          <a:lstStyle/>
          <a:p>
            <a:r>
              <a:rPr lang="de-DE" dirty="0"/>
              <a:t>Diagramm einfügen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D58ACA3-EA3F-9E46-DA0A-CE13A25901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177" y="1776537"/>
            <a:ext cx="11269663" cy="512961"/>
          </a:xfrm>
        </p:spPr>
        <p:txBody>
          <a:bodyPr wrap="none">
            <a:noAutofit/>
          </a:bodyPr>
          <a:lstStyle>
            <a:lvl1pPr>
              <a:lnSpc>
                <a:spcPts val="3991"/>
              </a:lnSpc>
              <a:defRPr sz="3500"/>
            </a:lvl1pPr>
          </a:lstStyle>
          <a:p>
            <a:r>
              <a:rPr lang="de-DE" dirty="0"/>
              <a:t>Headline hinzufügen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0C8F7B3-8516-E081-6EC6-D8B1C4E9E670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61177" y="2333780"/>
            <a:ext cx="11269663" cy="3066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>
              <a:lnSpc>
                <a:spcPts val="2497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1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 err="1"/>
              <a:t>Subhead</a:t>
            </a:r>
            <a:r>
              <a:rPr lang="de-DE" dirty="0"/>
              <a:t> hinzufügen</a:t>
            </a:r>
            <a:endParaRPr lang="en-US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F8AF698-4765-4B85-A732-0D25D3FE275D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F57905B2-2C9B-41D5-8FFB-4E4FF7F9340A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1700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gramm und Copy HL 1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290A20-775C-012D-1A51-832B4EB34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F893-0DDB-44A8-A790-2AB073B9B55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16435B2-989F-79B5-3B2E-623733DEE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169" y="6177757"/>
            <a:ext cx="1314351" cy="270000"/>
          </a:xfrm>
          <a:prstGeom prst="rect">
            <a:avLst/>
          </a:prstGeom>
        </p:spPr>
        <p:txBody>
          <a:bodyPr/>
          <a:lstStyle/>
          <a:p>
            <a:fld id="{C1D41124-2E1E-4068-ACA4-904791487A13}" type="datetime1">
              <a:rPr lang="de-DE" smtClean="0"/>
              <a:pPr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3E099A9-D981-04F1-0AA1-043D329A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5520" y="6177757"/>
            <a:ext cx="4104676" cy="27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Präsentationstitel Lorem Ipsum</a:t>
            </a:r>
            <a:endParaRPr lang="de-DE" dirty="0"/>
          </a:p>
        </p:txBody>
      </p:sp>
      <p:sp>
        <p:nvSpPr>
          <p:cNvPr id="32" name="Textplatzhalter 20">
            <a:extLst>
              <a:ext uri="{FF2B5EF4-FFF2-40B4-BE49-F238E27FC236}">
                <a16:creationId xmlns:a16="http://schemas.microsoft.com/office/drawing/2014/main" id="{932272A2-202C-F00E-21C7-8343CC3D42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0033" y="5988249"/>
            <a:ext cx="4446495" cy="4428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ClrTx/>
              <a:buSzPct val="100000"/>
              <a:buFontTx/>
              <a:buNone/>
              <a:defRPr sz="1001" b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2pPr>
            <a:lvl3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/>
              <a:t>Fußnote hinzufügen</a:t>
            </a:r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E800A42F-A836-0479-67E9-C70A0DFEC04E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461177" y="2495227"/>
            <a:ext cx="11269663" cy="3386380"/>
          </a:xfrm>
        </p:spPr>
        <p:txBody>
          <a:bodyPr/>
          <a:lstStyle/>
          <a:p>
            <a:r>
              <a:rPr lang="de-DE" dirty="0"/>
              <a:t>Diagramm einfügen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D58ACA3-EA3F-9E46-DA0A-CE13A25901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177" y="1776537"/>
            <a:ext cx="11269663" cy="512961"/>
          </a:xfrm>
        </p:spPr>
        <p:txBody>
          <a:bodyPr wrap="none">
            <a:noAutofit/>
          </a:bodyPr>
          <a:lstStyle>
            <a:lvl1pPr>
              <a:lnSpc>
                <a:spcPts val="3991"/>
              </a:lnSpc>
              <a:defRPr sz="3500"/>
            </a:lvl1pPr>
          </a:lstStyle>
          <a:p>
            <a:r>
              <a:rPr lang="de-DE" dirty="0"/>
              <a:t>Headline hinzufügen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0960201-4C72-4216-AF39-877CB10951D6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DDEF4CC-C497-4133-B082-A4180EA528C7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16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gramm und Copy HL 1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290A20-775C-012D-1A51-832B4EB34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F893-0DDB-44A8-A790-2AB073B9B55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16435B2-989F-79B5-3B2E-623733DEE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169" y="6177757"/>
            <a:ext cx="1314351" cy="270000"/>
          </a:xfrm>
          <a:prstGeom prst="rect">
            <a:avLst/>
          </a:prstGeom>
        </p:spPr>
        <p:txBody>
          <a:bodyPr/>
          <a:lstStyle/>
          <a:p>
            <a:fld id="{C1D41124-2E1E-4068-ACA4-904791487A13}" type="datetime1">
              <a:rPr lang="de-DE" smtClean="0"/>
              <a:pPr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3E099A9-D981-04F1-0AA1-043D329A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5520" y="6177757"/>
            <a:ext cx="4104676" cy="27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Präsentationstitel Lorem Ipsum</a:t>
            </a:r>
            <a:endParaRPr lang="de-DE" dirty="0"/>
          </a:p>
        </p:txBody>
      </p:sp>
      <p:sp>
        <p:nvSpPr>
          <p:cNvPr id="32" name="Textplatzhalter 20">
            <a:extLst>
              <a:ext uri="{FF2B5EF4-FFF2-40B4-BE49-F238E27FC236}">
                <a16:creationId xmlns:a16="http://schemas.microsoft.com/office/drawing/2014/main" id="{932272A2-202C-F00E-21C7-8343CC3D42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0033" y="5988249"/>
            <a:ext cx="4446495" cy="4428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ClrTx/>
              <a:buSzPct val="100000"/>
              <a:buFontTx/>
              <a:buNone/>
              <a:defRPr sz="1001" b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2pPr>
            <a:lvl3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/>
              <a:t>Fußnote hinzufügen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C9CD6C1-CA2D-4BA2-C020-2B83B3F743E3}"/>
              </a:ext>
            </a:extLst>
          </p:cNvPr>
          <p:cNvSpPr/>
          <p:nvPr userDrawn="1"/>
        </p:nvSpPr>
        <p:spPr>
          <a:xfrm>
            <a:off x="0" y="8"/>
            <a:ext cx="12192000" cy="5881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900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0179A4B-36FD-4F9E-8D61-1A0D85EBED4A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874A9B9-D252-4BE9-ACF8-400E99C37CC7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6097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gramm und Copy HL 2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39705-46EB-5E2A-0DCB-5661BDE8D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179" y="1776533"/>
            <a:ext cx="5400673" cy="1084142"/>
          </a:xfrm>
        </p:spPr>
        <p:txBody>
          <a:bodyPr>
            <a:noAutofit/>
          </a:bodyPr>
          <a:lstStyle>
            <a:lvl1pPr>
              <a:lnSpc>
                <a:spcPts val="3991"/>
              </a:lnSpc>
              <a:defRPr sz="3500"/>
            </a:lvl1pPr>
          </a:lstStyle>
          <a:p>
            <a:r>
              <a:rPr lang="de-DE" dirty="0"/>
              <a:t>Headline hinzufügen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290A20-775C-012D-1A51-832B4EB34B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F893-0DDB-44A8-A790-2AB073B9B55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16435B2-989F-79B5-3B2E-623733DEE2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169" y="6177757"/>
            <a:ext cx="1314351" cy="270000"/>
          </a:xfrm>
          <a:prstGeom prst="rect">
            <a:avLst/>
          </a:prstGeom>
        </p:spPr>
        <p:txBody>
          <a:bodyPr/>
          <a:lstStyle/>
          <a:p>
            <a:fld id="{C1D41124-2E1E-4068-ACA4-904791487A13}" type="datetime1">
              <a:rPr lang="de-DE" smtClean="0"/>
              <a:pPr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3E099A9-D981-04F1-0AA1-043D329A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5520" y="6177757"/>
            <a:ext cx="4104676" cy="27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Präsentationstitel Lorem Ipsum</a:t>
            </a:r>
            <a:endParaRPr lang="de-DE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CBD2619-EF59-BAE1-55A7-814BC6EDF71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1179" y="3070803"/>
            <a:ext cx="5400673" cy="112639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0" indent="0">
              <a:lnSpc>
                <a:spcPts val="2249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5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/>
              <a:t>Copy hinzufügen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32" name="Textplatzhalter 20">
            <a:extLst>
              <a:ext uri="{FF2B5EF4-FFF2-40B4-BE49-F238E27FC236}">
                <a16:creationId xmlns:a16="http://schemas.microsoft.com/office/drawing/2014/main" id="{932272A2-202C-F00E-21C7-8343CC3D42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0033" y="5988249"/>
            <a:ext cx="4446495" cy="442800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ts val="1500"/>
              </a:lnSpc>
              <a:spcAft>
                <a:spcPts val="0"/>
              </a:spcAft>
              <a:buClrTx/>
              <a:buSzPct val="100000"/>
              <a:buFontTx/>
              <a:buNone/>
              <a:defRPr sz="1001" b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2pPr>
            <a:lvl3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buClrTx/>
              <a:buSzPct val="100000"/>
              <a:buFontTx/>
              <a:buNone/>
              <a:defRPr sz="1001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/>
              <a:t>Fußnote hinzufügen</a:t>
            </a:r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906C49DD-F885-4CAB-D025-E7B1EEE9DC2E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>
          <a:xfrm>
            <a:off x="6330167" y="1844675"/>
            <a:ext cx="5400673" cy="4084638"/>
          </a:xfrm>
        </p:spPr>
        <p:txBody>
          <a:bodyPr/>
          <a:lstStyle/>
          <a:p>
            <a:r>
              <a:rPr lang="de-DE" dirty="0"/>
              <a:t>Diagramm einfügen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C9F81B3-8797-45ED-BBAD-7F99B1054BFF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AD9F04B-89DD-4C35-9131-46EB646BC35D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215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_mit Bild_1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ildplatzhalter 29">
            <a:extLst>
              <a:ext uri="{FF2B5EF4-FFF2-40B4-BE49-F238E27FC236}">
                <a16:creationId xmlns:a16="http://schemas.microsoft.com/office/drawing/2014/main" id="{0C6460E8-563A-242F-DE87-0034FD44C4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844683"/>
            <a:ext cx="12192000" cy="501332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DA0763-D510-D444-BAFA-9319ED5A7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983" y="2324493"/>
            <a:ext cx="8638380" cy="651781"/>
          </a:xfrm>
        </p:spPr>
        <p:txBody>
          <a:bodyPr wrap="square" rIns="540000">
            <a:spAutoFit/>
          </a:bodyPr>
          <a:lstStyle>
            <a:lvl1pPr>
              <a:lnSpc>
                <a:spcPts val="5401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2" name="Textplatzhalter 22">
            <a:extLst>
              <a:ext uri="{FF2B5EF4-FFF2-40B4-BE49-F238E27FC236}">
                <a16:creationId xmlns:a16="http://schemas.microsoft.com/office/drawing/2014/main" id="{2C854BFE-6242-2F24-8BAC-CD830AC5BC5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3290" y="3022247"/>
            <a:ext cx="7341809" cy="1413570"/>
          </a:xfrm>
          <a:solidFill>
            <a:schemeClr val="bg1"/>
          </a:solidFill>
        </p:spPr>
        <p:txBody>
          <a:bodyPr wrap="square" lIns="324000" tIns="234000" bIns="450000" anchor="t" anchorCtr="0">
            <a:spAutoFit/>
          </a:bodyPr>
          <a:lstStyle>
            <a:lvl1pPr>
              <a:lnSpc>
                <a:spcPts val="2798"/>
              </a:lnSpc>
              <a:spcAft>
                <a:spcPts val="751"/>
              </a:spcAft>
              <a:defRPr sz="2300" b="1">
                <a:solidFill>
                  <a:schemeClr val="tx2"/>
                </a:solidFill>
              </a:defRPr>
            </a:lvl1pPr>
            <a:lvl2pPr>
              <a:defRPr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BF6C248-85F7-4FE6-9975-EB3443D84A32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BE261D9-D2DB-4B9E-A75C-05DF90A1E0FA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1134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platzhalter 22">
            <a:extLst>
              <a:ext uri="{FF2B5EF4-FFF2-40B4-BE49-F238E27FC236}">
                <a16:creationId xmlns:a16="http://schemas.microsoft.com/office/drawing/2014/main" id="{5ABEEBE2-E920-0B5C-64D6-2C447D202A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0808" y="644530"/>
            <a:ext cx="4645025" cy="5023339"/>
          </a:xfr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>
              <a:defRPr sz="24499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01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DA0763-D510-D444-BAFA-9319ED5A7B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15001" y="2532868"/>
            <a:ext cx="5699546" cy="1179810"/>
          </a:xfrm>
        </p:spPr>
        <p:txBody>
          <a:bodyPr wrap="none" rIns="72000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9E04981-266E-2711-6C86-0A64F1981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169" y="6177757"/>
            <a:ext cx="1314351" cy="270000"/>
          </a:xfrm>
          <a:prstGeom prst="rect">
            <a:avLst/>
          </a:prstGeom>
        </p:spPr>
        <p:txBody>
          <a:bodyPr/>
          <a:lstStyle/>
          <a:p>
            <a:fld id="{C1D41124-2E1E-4068-ACA4-904791487A13}" type="datetime1">
              <a:rPr lang="de-DE" smtClean="0"/>
              <a:pPr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5F16BF5-4A66-907F-5919-6321E45C2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5520" y="6177757"/>
            <a:ext cx="8640960" cy="27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Präsentationstitel Lorem Ipsum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2A78497-33D7-CAD0-652F-088D1CD9C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F893-0DDB-44A8-A790-2AB073B9B557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0BAB9FE8-3AA7-4AE9-9112-F0EFC4267C9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7F3FCE7-189E-4167-B71F-32B732AFDD87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  <p:pic>
        <p:nvPicPr>
          <p:cNvPr id="16" name="Inhaltsplatzhalter 4">
            <a:extLst>
              <a:ext uri="{FF2B5EF4-FFF2-40B4-BE49-F238E27FC236}">
                <a16:creationId xmlns:a16="http://schemas.microsoft.com/office/drawing/2014/main" id="{8B54F5DA-E7A8-4EB1-956D-65D10EA7A3D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4674" y="4971632"/>
            <a:ext cx="887735" cy="88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5541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4F0367-3950-D9AA-2D57-24FF3F5569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608" y="2870711"/>
            <a:ext cx="5592713" cy="558294"/>
          </a:xfrm>
        </p:spPr>
        <p:txBody>
          <a:bodyPr wrap="none" rIns="792000" anchor="b" anchorCtr="0">
            <a:spAutoFit/>
          </a:bodyPr>
          <a:lstStyle>
            <a:lvl1pPr>
              <a:defRPr sz="3500">
                <a:latin typeface="+mj-lt"/>
              </a:defRPr>
            </a:lvl1pPr>
          </a:lstStyle>
          <a:p>
            <a:r>
              <a:rPr lang="de-DE" dirty="0"/>
              <a:t>Headline hinzufügen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9BC37901-93F1-C10A-8F00-60198CF4C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179" y="3691801"/>
            <a:ext cx="5162301" cy="1891902"/>
          </a:xfrm>
          <a:prstGeom prst="rect">
            <a:avLst/>
          </a:prstGeom>
        </p:spPr>
        <p:txBody>
          <a:bodyPr vert="horz" wrap="none" lIns="630000" tIns="0" rIns="720000" bIns="720000" rtlCol="0">
            <a:spAutoFit/>
          </a:bodyPr>
          <a:lstStyle>
            <a:lvl1pPr marL="0" indent="0">
              <a:lnSpc>
                <a:spcPts val="2497"/>
              </a:lnSpc>
              <a:spcBef>
                <a:spcPts val="0"/>
              </a:spcBef>
              <a:buFontTx/>
              <a:buNone/>
              <a:defRPr sz="2000" b="1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EF6EAED-574F-4D6E-9DD7-7A85A6AAA597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C32969D-8B24-4817-83CD-0C8143D37FF8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86586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 mit Fuß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2212F97-348F-CD0C-E041-97FD2CC6D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1169" y="6177757"/>
            <a:ext cx="1314351" cy="270000"/>
          </a:xfrm>
          <a:prstGeom prst="rect">
            <a:avLst/>
          </a:prstGeom>
        </p:spPr>
        <p:txBody>
          <a:bodyPr/>
          <a:lstStyle/>
          <a:p>
            <a:fld id="{C1D41124-2E1E-4068-ACA4-904791487A13}" type="datetime1">
              <a:rPr lang="de-DE" smtClean="0"/>
              <a:pPr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97CE122-48EC-B60C-AC55-F773C120D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5520" y="6177757"/>
            <a:ext cx="8640960" cy="27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Präsentationstitel Lorem Ipsum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E95F950-A992-2A3B-DD84-DAC9D6A55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3F893-0DDB-44A8-A790-2AB073B9B557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16885D1-2073-4099-A87E-AD010601BB9F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11FDCDC1-72FB-4469-82DD-527E46D0F28A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1406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_ohne Fuß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A627D9CD-ECC1-4943-99D8-7A88A0244D34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C6DD70D7-C583-4D68-8926-FF2BD5B095DA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9098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329B4F11-A586-8794-44C6-83DB43DF3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54596" y="6356358"/>
            <a:ext cx="82079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1">
                <a:solidFill>
                  <a:schemeClr val="tx1"/>
                </a:solidFill>
              </a:defRPr>
            </a:lvl1pPr>
          </a:lstStyle>
          <a:p>
            <a:fld id="{BD55EF62-6C11-432A-B6B1-8FDA77A7568D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3183CC2F-83C4-7531-D8E2-0A9610A77609}"/>
              </a:ext>
            </a:extLst>
          </p:cNvPr>
          <p:cNvSpPr/>
          <p:nvPr userDrawn="1"/>
        </p:nvSpPr>
        <p:spPr>
          <a:xfrm>
            <a:off x="0" y="8"/>
            <a:ext cx="12192000" cy="632862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1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0FD4292-D2FD-4E6C-8520-FD9DC772B23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C1165C5-A23E-42E9-9DC9-4E825AF157C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53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_mit Bild_2zeili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ildplatzhalter 29">
            <a:extLst>
              <a:ext uri="{FF2B5EF4-FFF2-40B4-BE49-F238E27FC236}">
                <a16:creationId xmlns:a16="http://schemas.microsoft.com/office/drawing/2014/main" id="{0C6460E8-563A-242F-DE87-0034FD44C4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844683"/>
            <a:ext cx="12192000" cy="501332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Textplatzhalter 22">
            <a:extLst>
              <a:ext uri="{FF2B5EF4-FFF2-40B4-BE49-F238E27FC236}">
                <a16:creationId xmlns:a16="http://schemas.microsoft.com/office/drawing/2014/main" id="{EB216DDE-1498-78EF-098A-F006E0A3A7D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393" y="3707964"/>
            <a:ext cx="7341809" cy="1413570"/>
          </a:xfrm>
          <a:solidFill>
            <a:schemeClr val="bg1"/>
          </a:solidFill>
        </p:spPr>
        <p:txBody>
          <a:bodyPr wrap="square" lIns="324000" tIns="234000" bIns="450000" anchor="t" anchorCtr="0">
            <a:spAutoFit/>
          </a:bodyPr>
          <a:lstStyle>
            <a:lvl1pPr>
              <a:lnSpc>
                <a:spcPts val="2798"/>
              </a:lnSpc>
              <a:spcAft>
                <a:spcPts val="751"/>
              </a:spcAft>
              <a:defRPr sz="2300" b="1">
                <a:solidFill>
                  <a:schemeClr val="tx2"/>
                </a:solidFill>
              </a:defRPr>
            </a:lvl1pPr>
            <a:lvl2pPr>
              <a:defRPr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CBFC481-68CA-46A7-9B37-24C2A2A64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18F8A89-B1B8-4732-BB07-BDDB285EA751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C7CBF530-DC21-464D-8659-F34848D89067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48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_mit Bild_3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ildplatzhalter 29">
            <a:extLst>
              <a:ext uri="{FF2B5EF4-FFF2-40B4-BE49-F238E27FC236}">
                <a16:creationId xmlns:a16="http://schemas.microsoft.com/office/drawing/2014/main" id="{0C6460E8-563A-242F-DE87-0034FD44C4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844683"/>
            <a:ext cx="12192000" cy="501332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0DA0763-D510-D444-BAFA-9319ED5A7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983" y="2324493"/>
            <a:ext cx="8638380" cy="651781"/>
          </a:xfrm>
        </p:spPr>
        <p:txBody>
          <a:bodyPr wrap="square" rIns="540000">
            <a:spAutoFit/>
          </a:bodyPr>
          <a:lstStyle>
            <a:lvl1pPr>
              <a:lnSpc>
                <a:spcPts val="5401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2">
            <a:extLst>
              <a:ext uri="{FF2B5EF4-FFF2-40B4-BE49-F238E27FC236}">
                <a16:creationId xmlns:a16="http://schemas.microsoft.com/office/drawing/2014/main" id="{4250232A-EFA7-1D6C-D3D6-1D3DFC8743D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390" y="4393681"/>
            <a:ext cx="7341809" cy="1413570"/>
          </a:xfrm>
          <a:solidFill>
            <a:schemeClr val="bg1"/>
          </a:solidFill>
        </p:spPr>
        <p:txBody>
          <a:bodyPr wrap="square" lIns="324000" tIns="234000" bIns="450000" anchor="t" anchorCtr="0">
            <a:spAutoFit/>
          </a:bodyPr>
          <a:lstStyle>
            <a:lvl1pPr>
              <a:lnSpc>
                <a:spcPts val="2798"/>
              </a:lnSpc>
              <a:spcAft>
                <a:spcPts val="751"/>
              </a:spcAft>
              <a:defRPr sz="2300" b="1">
                <a:solidFill>
                  <a:schemeClr val="tx2"/>
                </a:solidFill>
              </a:defRPr>
            </a:lvl1pPr>
            <a:lvl2pPr>
              <a:defRPr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59C0625-7A34-4465-887F-3DE1004DA5E3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A9884F1-D9F4-4C72-B4FF-65B226363CB6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599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_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>
            <a:extLst>
              <a:ext uri="{FF2B5EF4-FFF2-40B4-BE49-F238E27FC236}">
                <a16:creationId xmlns:a16="http://schemas.microsoft.com/office/drawing/2014/main" id="{A18564EA-AF32-F40D-A7BF-232D5678F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805" y="2666714"/>
            <a:ext cx="8361403" cy="1712563"/>
          </a:xfrm>
        </p:spPr>
        <p:txBody>
          <a:bodyPr wrap="none" lIns="720000" tIns="630000" rIns="720000" bIns="558000" anchor="ctr" anchorCtr="0"/>
          <a:lstStyle>
            <a:lvl1pPr>
              <a:lnSpc>
                <a:spcPts val="3959"/>
              </a:lnSpc>
              <a:defRPr sz="3500"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E5ED0DE-44CE-4BA5-847A-D6913CA7B016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606B135-00F2-48DE-AD86-DA05DD6BFA15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898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pos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39705-46EB-5E2A-0DCB-5661BDE8D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176" y="1776539"/>
            <a:ext cx="4792979" cy="512961"/>
          </a:xfrm>
        </p:spPr>
        <p:txBody>
          <a:bodyPr wrap="none">
            <a:spAutoFit/>
          </a:bodyPr>
          <a:lstStyle>
            <a:lvl1pPr>
              <a:lnSpc>
                <a:spcPts val="3991"/>
              </a:lnSpc>
              <a:defRPr sz="3500"/>
            </a:lvl1pPr>
          </a:lstStyle>
          <a:p>
            <a:r>
              <a:rPr lang="de-DE" dirty="0"/>
              <a:t>Headline hinzufügen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5DFD66D-7CEA-AC81-5FFE-E8D970335F4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177" y="2583015"/>
            <a:ext cx="11269663" cy="3339086"/>
          </a:xfrm>
          <a:prstGeom prst="rect">
            <a:avLst/>
          </a:prstGeom>
        </p:spPr>
        <p:txBody>
          <a:bodyPr vert="horz" lIns="0" tIns="0" rIns="0" bIns="0" numCol="2" spcCol="921600" rtlCol="0">
            <a:noAutofit/>
          </a:bodyPr>
          <a:lstStyle>
            <a:lvl1pPr marL="457145" indent="-457145">
              <a:lnSpc>
                <a:spcPts val="2401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+mj-lt"/>
              <a:buAutoNum type="arabicPeriod"/>
              <a:defRPr sz="2000" b="0">
                <a:solidFill>
                  <a:schemeClr val="tx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 marL="914292" indent="-457145">
              <a:lnSpc>
                <a:spcPts val="2401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lphaLcPeriod"/>
              <a:defRPr sz="2000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2pPr>
            <a:lvl3pPr marL="1371439" indent="-457145">
              <a:lnSpc>
                <a:spcPts val="2401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romanUcPeriod"/>
              <a:defRPr sz="2000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371430" indent="-371430">
              <a:lnSpc>
                <a:spcPts val="2401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defRPr sz="2000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371430" indent="-371430">
              <a:lnSpc>
                <a:spcPts val="2401"/>
              </a:lnSpc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defRPr sz="2000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96B06E7-A711-45C9-88B9-903DDE03CD6E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6EF3775-A6D2-4844-8C3A-E130619EE803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999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_nega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BBDC111-116B-BD2D-F443-21BF28E6C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844683"/>
            <a:ext cx="12192000" cy="501332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9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A739705-46EB-5E2A-0DCB-5661BDE8D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176" y="2237993"/>
            <a:ext cx="4792979" cy="512961"/>
          </a:xfrm>
        </p:spPr>
        <p:txBody>
          <a:bodyPr wrap="none">
            <a:spAutoFit/>
          </a:bodyPr>
          <a:lstStyle>
            <a:lvl1pPr>
              <a:lnSpc>
                <a:spcPts val="3991"/>
              </a:lnSpc>
              <a:defRPr sz="35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Headline hinzufügen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2CBD2619-EF59-BAE1-55A7-814BC6EDF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177" y="3043605"/>
            <a:ext cx="11269663" cy="923330"/>
          </a:xfrm>
          <a:prstGeom prst="rect">
            <a:avLst/>
          </a:prstGeom>
        </p:spPr>
        <p:txBody>
          <a:bodyPr vert="horz" wrap="square" lIns="0" tIns="0" rIns="0" bIns="0" numCol="2" spcCol="921600" rtlCol="0">
            <a:spAutoFit/>
          </a:bodyPr>
          <a:lstStyle>
            <a:lvl1pPr marL="457145" indent="-457145">
              <a:lnSpc>
                <a:spcPts val="2401"/>
              </a:lnSpc>
              <a:spcBef>
                <a:spcPts val="0"/>
              </a:spcBef>
              <a:spcAft>
                <a:spcPts val="0"/>
              </a:spcAft>
              <a:buClr>
                <a:schemeClr val="tx2">
                  <a:lumMod val="10000"/>
                  <a:lumOff val="90000"/>
                </a:schemeClr>
              </a:buClr>
              <a:buFont typeface="+mj-lt"/>
              <a:buAutoNum type="arabicPeriod"/>
              <a:defRPr sz="2000" b="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1pPr>
            <a:lvl2pPr marL="914292" indent="-457145">
              <a:lnSpc>
                <a:spcPts val="2401"/>
              </a:lnSpc>
              <a:spcBef>
                <a:spcPts val="0"/>
              </a:spcBef>
              <a:buClr>
                <a:schemeClr val="tx2">
                  <a:lumMod val="10000"/>
                  <a:lumOff val="90000"/>
                </a:schemeClr>
              </a:buClr>
              <a:buFont typeface="+mj-lt"/>
              <a:buAutoNum type="alphaLcPeriod"/>
              <a:defRPr sz="200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2pPr>
            <a:lvl3pPr marL="1371439" indent="-457145">
              <a:lnSpc>
                <a:spcPts val="2401"/>
              </a:lnSpc>
              <a:spcBef>
                <a:spcPts val="0"/>
              </a:spcBef>
              <a:buClr>
                <a:schemeClr val="tx2">
                  <a:lumMod val="10000"/>
                  <a:lumOff val="90000"/>
                </a:schemeClr>
              </a:buClr>
              <a:buFont typeface="+mj-lt"/>
              <a:buAutoNum type="romanUcPeriod"/>
              <a:defRPr sz="200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371430" indent="-371430">
              <a:lnSpc>
                <a:spcPts val="2401"/>
              </a:lnSpc>
              <a:spcBef>
                <a:spcPts val="0"/>
              </a:spcBef>
              <a:buClr>
                <a:schemeClr val="tx2">
                  <a:lumMod val="10000"/>
                  <a:lumOff val="90000"/>
                </a:schemeClr>
              </a:buClr>
              <a:buFont typeface="+mj-lt"/>
              <a:buAutoNum type="arabicPeriod"/>
              <a:defRPr sz="200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371430" indent="-371430">
              <a:lnSpc>
                <a:spcPts val="2401"/>
              </a:lnSpc>
              <a:spcBef>
                <a:spcPts val="0"/>
              </a:spcBef>
              <a:buClr>
                <a:schemeClr val="tx2">
                  <a:lumMod val="10000"/>
                  <a:lumOff val="90000"/>
                </a:schemeClr>
              </a:buClr>
              <a:buFont typeface="+mj-lt"/>
              <a:buAutoNum type="arabicPeriod"/>
              <a:defRPr sz="2000">
                <a:solidFill>
                  <a:schemeClr val="bg1"/>
                </a:solidFill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5C443F46-382F-4334-8DF4-C453460AF992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6C3EACB-1CF1-44FC-A9F7-1E41C6602CA7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  <p:pic>
        <p:nvPicPr>
          <p:cNvPr id="10" name="Inhaltsplatzhalter 6">
            <a:extLst>
              <a:ext uri="{FF2B5EF4-FFF2-40B4-BE49-F238E27FC236}">
                <a16:creationId xmlns:a16="http://schemas.microsoft.com/office/drawing/2014/main" id="{7CE8522C-4C8B-4B68-89FB-19E767276B3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52584" y="2953544"/>
            <a:ext cx="484326" cy="475456"/>
          </a:xfrm>
          <a:prstGeom prst="rect">
            <a:avLst/>
          </a:prstGeom>
        </p:spPr>
      </p:pic>
      <p:pic>
        <p:nvPicPr>
          <p:cNvPr id="11" name="Inhaltsplatzhalter 4">
            <a:extLst>
              <a:ext uri="{FF2B5EF4-FFF2-40B4-BE49-F238E27FC236}">
                <a16:creationId xmlns:a16="http://schemas.microsoft.com/office/drawing/2014/main" id="{4DCF501F-DE27-48E9-BA87-86C7E02489F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1176" y="5805264"/>
            <a:ext cx="527767" cy="52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93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und Copy HL 1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39705-46EB-5E2A-0DCB-5661BDE8D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179" y="1776537"/>
            <a:ext cx="5400673" cy="512961"/>
          </a:xfrm>
        </p:spPr>
        <p:txBody>
          <a:bodyPr wrap="none">
            <a:noAutofit/>
          </a:bodyPr>
          <a:lstStyle>
            <a:lvl1pPr>
              <a:lnSpc>
                <a:spcPts val="3991"/>
              </a:lnSpc>
              <a:defRPr sz="3500"/>
            </a:lvl1pPr>
          </a:lstStyle>
          <a:p>
            <a:r>
              <a:rPr lang="de-DE" dirty="0"/>
              <a:t>Headline hinzufügen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B0741BB-0D1A-1956-108C-F0F741FA711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61179" y="2333780"/>
            <a:ext cx="5400673" cy="30668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0" indent="0">
              <a:lnSpc>
                <a:spcPts val="2497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1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 err="1"/>
              <a:t>Subhead</a:t>
            </a:r>
            <a:r>
              <a:rPr lang="de-DE" dirty="0"/>
              <a:t> hinzufügen</a:t>
            </a:r>
            <a:endParaRPr lang="en-US" dirty="0"/>
          </a:p>
        </p:txBody>
      </p:sp>
      <p:sp>
        <p:nvSpPr>
          <p:cNvPr id="18" name="Bildplatzhalter 16">
            <a:extLst>
              <a:ext uri="{FF2B5EF4-FFF2-40B4-BE49-F238E27FC236}">
                <a16:creationId xmlns:a16="http://schemas.microsoft.com/office/drawing/2014/main" id="{D4F45101-A256-9159-88D0-BD8F918A49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09801" y="1924186"/>
            <a:ext cx="5320800" cy="3920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CCE5DD7-85E7-7C24-EA43-05699FEE2B4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61179" y="2884939"/>
            <a:ext cx="5400673" cy="30389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ts val="2249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5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/>
              <a:t>Copy hinzufügen</a:t>
            </a:r>
            <a:endParaRPr lang="en-US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C18EBFD0-A4F4-4597-B456-5104E3FB9015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998770E-F9DE-4977-9CDA-EECE3194EFAB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  <p:pic>
        <p:nvPicPr>
          <p:cNvPr id="14" name="Inhaltsplatzhalter 6">
            <a:extLst>
              <a:ext uri="{FF2B5EF4-FFF2-40B4-BE49-F238E27FC236}">
                <a16:creationId xmlns:a16="http://schemas.microsoft.com/office/drawing/2014/main" id="{30D628DA-1834-410A-AA01-7390B8943B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80576" y="1873424"/>
            <a:ext cx="484326" cy="475456"/>
          </a:xfrm>
          <a:prstGeom prst="rect">
            <a:avLst/>
          </a:prstGeom>
        </p:spPr>
      </p:pic>
      <p:pic>
        <p:nvPicPr>
          <p:cNvPr id="15" name="Inhaltsplatzhalter 4">
            <a:extLst>
              <a:ext uri="{FF2B5EF4-FFF2-40B4-BE49-F238E27FC236}">
                <a16:creationId xmlns:a16="http://schemas.microsoft.com/office/drawing/2014/main" id="{A7ECA28F-FBEC-4655-846B-0269803F1CD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30150" y="5402014"/>
            <a:ext cx="527767" cy="52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965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ild und Copy HL 1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39705-46EB-5E2A-0DCB-5661BDE8D5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177" y="1776537"/>
            <a:ext cx="11269663" cy="512961"/>
          </a:xfrm>
        </p:spPr>
        <p:txBody>
          <a:bodyPr wrap="none">
            <a:noAutofit/>
          </a:bodyPr>
          <a:lstStyle>
            <a:lvl1pPr>
              <a:lnSpc>
                <a:spcPts val="3991"/>
              </a:lnSpc>
              <a:defRPr sz="3500"/>
            </a:lvl1pPr>
          </a:lstStyle>
          <a:p>
            <a:r>
              <a:rPr lang="de-DE" dirty="0"/>
              <a:t>Headline hinzufügen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B0741BB-0D1A-1956-108C-F0F741FA7119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61177" y="2333780"/>
            <a:ext cx="11269663" cy="3066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>
              <a:lnSpc>
                <a:spcPts val="2497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 b="1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 err="1"/>
              <a:t>Subhead</a:t>
            </a:r>
            <a:r>
              <a:rPr lang="de-DE" dirty="0"/>
              <a:t> hinzufügen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DCCE5DD7-85E7-7C24-EA43-05699FEE2B4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61177" y="2884939"/>
            <a:ext cx="11269663" cy="30389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ts val="2249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500" b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0" indent="0">
              <a:lnSpc>
                <a:spcPts val="2249"/>
              </a:lnSpc>
              <a:spcBef>
                <a:spcPts val="0"/>
              </a:spcBef>
              <a:buFontTx/>
              <a:buNone/>
              <a:defRPr sz="1500"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3pPr>
            <a:lvl4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4pPr>
            <a:lvl5pPr marL="0" indent="0">
              <a:lnSpc>
                <a:spcPts val="1500"/>
              </a:lnSpc>
              <a:spcBef>
                <a:spcPts val="0"/>
              </a:spcBef>
              <a:buFontTx/>
              <a:buNone/>
              <a:defRPr sz="1001">
                <a:latin typeface="Open Sans SemiBold" pitchFamily="2" charset="0"/>
                <a:ea typeface="Open Sans SemiBold" pitchFamily="2" charset="0"/>
                <a:cs typeface="Open Sans SemiBold" pitchFamily="2" charset="0"/>
              </a:defRPr>
            </a:lvl5pPr>
          </a:lstStyle>
          <a:p>
            <a:pPr lvl="0"/>
            <a:r>
              <a:rPr lang="de-DE" dirty="0"/>
              <a:t>Copy hinzufügen</a:t>
            </a:r>
            <a:endParaRPr lang="en-US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48ADCEE-9CCB-4268-8BEE-E4862C1A364E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2B84D43-C7AA-4234-AC86-CEAB9AAFCF95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611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4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svg"/><Relationship Id="rId30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1169" y="1844681"/>
            <a:ext cx="8131175" cy="589905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3346" y="3573836"/>
            <a:ext cx="5400673" cy="195973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560" y="6177757"/>
            <a:ext cx="594272" cy="27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1500" b="1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9B23F893-0DDB-44A8-A790-2AB073B9B557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E7A6FE13-904E-449A-A541-DDCF9A54A9A9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576497" y="1042853"/>
            <a:ext cx="861024" cy="329162"/>
          </a:xfrm>
          <a:prstGeom prst="rect">
            <a:avLst/>
          </a:prstGeom>
        </p:spPr>
      </p:pic>
      <p:pic>
        <p:nvPicPr>
          <p:cNvPr id="9" name="Inhaltsplatzhalter 4">
            <a:extLst>
              <a:ext uri="{FF2B5EF4-FFF2-40B4-BE49-F238E27FC236}">
                <a16:creationId xmlns:a16="http://schemas.microsoft.com/office/drawing/2014/main" id="{F115945D-4907-42C2-8A41-42AC96437D17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823343" y="6160842"/>
            <a:ext cx="938252" cy="36334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676D5EE-BA07-45D4-AB69-DCB162557144}"/>
              </a:ext>
            </a:extLst>
          </p:cNvPr>
          <p:cNvPicPr>
            <a:picLocks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540000" y="180000"/>
            <a:ext cx="2394000" cy="7776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CF6F838-2905-4A8E-9C0A-5EF21CC21118}"/>
              </a:ext>
            </a:extLst>
          </p:cNvPr>
          <p:cNvPicPr/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298800"/>
            <a:ext cx="21312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90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  <p:sldLayoutId id="2147483814" r:id="rId17"/>
    <p:sldLayoutId id="2147483815" r:id="rId18"/>
    <p:sldLayoutId id="2147483816" r:id="rId19"/>
    <p:sldLayoutId id="2147483817" r:id="rId20"/>
    <p:sldLayoutId id="2147483818" r:id="rId21"/>
    <p:sldLayoutId id="2147483819" r:id="rId22"/>
    <p:sldLayoutId id="2147483820" r:id="rId23"/>
    <p:sldLayoutId id="2147483823" r:id="rId24"/>
  </p:sldLayoutIdLst>
  <p:hf hdr="0"/>
  <p:txStyles>
    <p:titleStyle>
      <a:lvl1pPr algn="l" defTabSz="914292" rtl="0" eaLnBrk="1" latinLnBrk="0" hangingPunct="1">
        <a:lnSpc>
          <a:spcPts val="456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Open Sans ExtraBold" pitchFamily="2" charset="0"/>
          <a:cs typeface="Open Sans ExtraBold" pitchFamily="2" charset="0"/>
        </a:defRPr>
      </a:lvl1pPr>
    </p:titleStyle>
    <p:bodyStyle>
      <a:lvl1pPr marL="0" indent="0" algn="l" defTabSz="914292" rtl="0" eaLnBrk="1" latinLnBrk="0" hangingPunct="1">
        <a:lnSpc>
          <a:spcPts val="2249"/>
        </a:lnSpc>
        <a:spcBef>
          <a:spcPts val="0"/>
        </a:spcBef>
        <a:buFontTx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292" rtl="0" eaLnBrk="1" latinLnBrk="0" hangingPunct="1">
        <a:lnSpc>
          <a:spcPts val="2249"/>
        </a:lnSpc>
        <a:spcBef>
          <a:spcPts val="0"/>
        </a:spcBef>
        <a:buFontTx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292" rtl="0" eaLnBrk="1" latinLnBrk="0" hangingPunct="1">
        <a:lnSpc>
          <a:spcPts val="2249"/>
        </a:lnSpc>
        <a:spcBef>
          <a:spcPts val="0"/>
        </a:spcBef>
        <a:buFontTx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292" rtl="0" eaLnBrk="1" latinLnBrk="0" hangingPunct="1">
        <a:lnSpc>
          <a:spcPts val="2249"/>
        </a:lnSpc>
        <a:spcBef>
          <a:spcPts val="0"/>
        </a:spcBef>
        <a:buFontTx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292" rtl="0" eaLnBrk="1" latinLnBrk="0" hangingPunct="1">
        <a:lnSpc>
          <a:spcPts val="2249"/>
        </a:lnSpc>
        <a:spcBef>
          <a:spcPts val="0"/>
        </a:spcBef>
        <a:buFontTx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2" algn="l" defTabSz="91429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0" indent="-228572" algn="l" defTabSz="91429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2" algn="l" defTabSz="91429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4" indent="-228572" algn="l" defTabSz="914292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defTabSz="91429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9" algn="l" defTabSz="91429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5" algn="l" defTabSz="91429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2" algn="l" defTabSz="91429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7" algn="l" defTabSz="91429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20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orient="horz" pos="578" userDrawn="1">
          <p15:clr>
            <a:srgbClr val="F26B43"/>
          </p15:clr>
        </p15:guide>
        <p15:guide id="4" pos="14779" userDrawn="1">
          <p15:clr>
            <a:srgbClr val="F26B43"/>
          </p15:clr>
        </p15:guide>
        <p15:guide id="5" orient="horz" pos="1735" userDrawn="1">
          <p15:clr>
            <a:srgbClr val="F26B43"/>
          </p15:clr>
        </p15:guide>
        <p15:guide id="6" orient="horz" pos="2324" userDrawn="1">
          <p15:clr>
            <a:srgbClr val="F26B43"/>
          </p15:clr>
        </p15:guide>
        <p15:guide id="7" pos="581" userDrawn="1">
          <p15:clr>
            <a:srgbClr val="F26B43"/>
          </p15:clr>
        </p15:guide>
        <p15:guide id="8" orient="horz" pos="8062" userDrawn="1">
          <p15:clr>
            <a:srgbClr val="F26B43"/>
          </p15:clr>
        </p15:guide>
        <p15:guide id="9" pos="7975" userDrawn="1">
          <p15:clr>
            <a:srgbClr val="F26B43"/>
          </p15:clr>
        </p15:guide>
        <p15:guide id="10" pos="738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Relationship Id="rId5" Type="http://schemas.openxmlformats.org/officeDocument/2006/relationships/hyperlink" Target="https://www.schuelerfeedback-nrw.de/de_DE/start/unterstuetzung/auswertung.html" TargetMode="External"/><Relationship Id="rId4" Type="http://schemas.openxmlformats.org/officeDocument/2006/relationships/hyperlink" Target="https://www.schuelerfeedback-nrw.de/de_DE/start/unterstuetzung/durchfuehrung.html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6" Type="http://schemas.openxmlformats.org/officeDocument/2006/relationships/hyperlink" Target="https://url.nrw/Feedback-ueber-Edkimo" TargetMode="External"/><Relationship Id="rId5" Type="http://schemas.openxmlformats.org/officeDocument/2006/relationships/hyperlink" Target="mailto:schuelerfeedback@qua-lis.nrw.de" TargetMode="External"/><Relationship Id="rId4" Type="http://schemas.openxmlformats.org/officeDocument/2006/relationships/hyperlink" Target="http://www.qua-lis.nrw.d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6533C2EA-2B3D-E87A-E107-15B8C4701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4391" y="2700711"/>
            <a:ext cx="8533626" cy="685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900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CAFC334-2A5C-AD57-1D16-6A2430E0FB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4389" y="2065955"/>
            <a:ext cx="7586127" cy="7276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90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6157AD3-B2B7-2B3C-A5A4-23B7F4D512F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852000" y="6420600"/>
            <a:ext cx="2340000" cy="437400"/>
          </a:xfrm>
        </p:spPr>
        <p:txBody>
          <a:bodyPr lIns="108000" tIns="108000" rIns="108000" bIns="108000">
            <a:spAutoFit/>
          </a:bodyPr>
          <a:lstStyle/>
          <a:p>
            <a:pPr lvl="1">
              <a:lnSpc>
                <a:spcPct val="107000"/>
              </a:lnSpc>
            </a:pPr>
            <a:r>
              <a:rPr lang="de-DE" sz="1400" dirty="0">
                <a:solidFill>
                  <a:srgbClr val="003064"/>
                </a:solidFill>
              </a:rPr>
              <a:t>QUA-LiS NRW, März 2026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78ADAE5-BD5A-818E-C574-74CE99D5A7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73850" y="2060848"/>
            <a:ext cx="7619300" cy="3539430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Schulkompass NRW 2030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Zentrales Schülerfeedback</a:t>
            </a:r>
            <a:br>
              <a:rPr lang="de-DE" dirty="0">
                <a:solidFill>
                  <a:schemeClr val="bg1"/>
                </a:solidFill>
              </a:rPr>
            </a:br>
            <a:br>
              <a:rPr lang="de-DE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rPr>
            </a:br>
            <a:br>
              <a:rPr lang="de-DE" sz="40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rPr>
            </a:br>
            <a:r>
              <a:rPr lang="de-DE" sz="4000" dirty="0">
                <a:solidFill>
                  <a:srgbClr val="003064"/>
                </a:solidFill>
                <a:latin typeface="+mn-lt"/>
                <a:ea typeface="Open Sans ExtraBold" pitchFamily="2" charset="0"/>
                <a:cs typeface="Open Sans ExtraBold" pitchFamily="2" charset="0"/>
              </a:rPr>
              <a:t>Gemeinsam Schule weiterentwickeln</a:t>
            </a:r>
            <a:endParaRPr lang="de-DE" dirty="0">
              <a:solidFill>
                <a:srgbClr val="003064"/>
              </a:solidFill>
              <a:latin typeface="+mn-lt"/>
            </a:endParaRPr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3652D69-7F37-E080-3A52-72A35B2CD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461169" y="5060072"/>
            <a:ext cx="817200" cy="817200"/>
            <a:chOff x="14712140" y="4036080"/>
            <a:chExt cx="1634400" cy="1634400"/>
          </a:xfrm>
          <a:solidFill>
            <a:schemeClr val="accent1"/>
          </a:solidFill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44390E27-06C5-7CEB-8789-F2D6A17C7E9E}"/>
                </a:ext>
              </a:extLst>
            </p:cNvPr>
            <p:cNvSpPr/>
            <p:nvPr userDrawn="1"/>
          </p:nvSpPr>
          <p:spPr>
            <a:xfrm rot="10800000">
              <a:off x="16165704" y="4036080"/>
              <a:ext cx="180836" cy="163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900" dirty="0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DA54D610-5594-A02D-D642-7CFE8EE85E8E}"/>
                </a:ext>
              </a:extLst>
            </p:cNvPr>
            <p:cNvSpPr/>
            <p:nvPr userDrawn="1"/>
          </p:nvSpPr>
          <p:spPr>
            <a:xfrm rot="5400000">
              <a:off x="15438922" y="3309298"/>
              <a:ext cx="180836" cy="163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900" dirty="0"/>
            </a:p>
          </p:txBody>
        </p:sp>
      </p:grp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46E0375E-848A-44BA-8BBE-AA530B122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 rot="10800000">
            <a:off x="7502722" y="1973378"/>
            <a:ext cx="725400" cy="725400"/>
            <a:chOff x="6447692" y="1586522"/>
            <a:chExt cx="1270800" cy="1270800"/>
          </a:xfrm>
          <a:solidFill>
            <a:schemeClr val="accent2"/>
          </a:solidFill>
        </p:grpSpPr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5BBDDFBD-6E39-45FC-92C9-DB03B66C86F6}"/>
                </a:ext>
              </a:extLst>
            </p:cNvPr>
            <p:cNvSpPr/>
            <p:nvPr userDrawn="1"/>
          </p:nvSpPr>
          <p:spPr>
            <a:xfrm>
              <a:off x="6447692" y="1586522"/>
              <a:ext cx="158400" cy="1270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900" dirty="0"/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B94A8766-F73E-40E6-9E5F-ECCE2D267DCE}"/>
                </a:ext>
              </a:extLst>
            </p:cNvPr>
            <p:cNvSpPr/>
            <p:nvPr userDrawn="1"/>
          </p:nvSpPr>
          <p:spPr>
            <a:xfrm rot="16200000">
              <a:off x="7003892" y="2142722"/>
              <a:ext cx="158400" cy="1270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900" dirty="0"/>
            </a:p>
          </p:txBody>
        </p:sp>
      </p:grpSp>
      <p:sp>
        <p:nvSpPr>
          <p:cNvPr id="15" name="Rechteck 14">
            <a:extLst>
              <a:ext uri="{FF2B5EF4-FFF2-40B4-BE49-F238E27FC236}">
                <a16:creationId xmlns:a16="http://schemas.microsoft.com/office/drawing/2014/main" id="{13E4A650-B3D3-4EA0-A145-FEFEAC268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4391" y="3340141"/>
            <a:ext cx="8533626" cy="685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4000" dirty="0">
                <a:solidFill>
                  <a:schemeClr val="bg1"/>
                </a:solidFill>
                <a:latin typeface="+mn-lt"/>
              </a:rPr>
              <a:t>   schuelerfeedback-nrw.de</a:t>
            </a:r>
            <a:endParaRPr lang="de-DE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558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84AABEBA-C0D8-40F2-8152-CEA9269B6855}"/>
              </a:ext>
            </a:extLst>
          </p:cNvPr>
          <p:cNvGrpSpPr/>
          <p:nvPr/>
        </p:nvGrpSpPr>
        <p:grpSpPr>
          <a:xfrm>
            <a:off x="571500" y="2376000"/>
            <a:ext cx="11049000" cy="4521983"/>
            <a:chOff x="571500" y="2376000"/>
            <a:chExt cx="11049000" cy="4521983"/>
          </a:xfrm>
        </p:grpSpPr>
        <p:pic>
          <p:nvPicPr>
            <p:cNvPr id="3" name="Google Shape;164;p19" descr="image.png">
              <a:extLst>
                <a:ext uri="{FF2B5EF4-FFF2-40B4-BE49-F238E27FC236}">
                  <a16:creationId xmlns:a16="http://schemas.microsoft.com/office/drawing/2014/main" id="{BEB79982-1394-44A4-86A7-EA780000FB0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71500" y="2376000"/>
              <a:ext cx="5286375" cy="424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165;p19" descr="image.png">
              <a:extLst>
                <a:ext uri="{FF2B5EF4-FFF2-40B4-BE49-F238E27FC236}">
                  <a16:creationId xmlns:a16="http://schemas.microsoft.com/office/drawing/2014/main" id="{5FF992CC-3906-4CC8-80D6-6F19686D4976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334125" y="2376000"/>
              <a:ext cx="5286375" cy="424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Google Shape;169;p19">
              <a:extLst>
                <a:ext uri="{FF2B5EF4-FFF2-40B4-BE49-F238E27FC236}">
                  <a16:creationId xmlns:a16="http://schemas.microsoft.com/office/drawing/2014/main" id="{BD3F63BD-A727-413C-A214-CD60160C527E}"/>
                </a:ext>
              </a:extLst>
            </p:cNvPr>
            <p:cNvSpPr txBox="1"/>
            <p:nvPr/>
          </p:nvSpPr>
          <p:spPr>
            <a:xfrm>
              <a:off x="6724650" y="2466000"/>
              <a:ext cx="4505325" cy="33239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285750" marR="0" lvl="0" indent="-2857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Ø"/>
              </a:pPr>
              <a:r>
                <a:rPr lang="de-DE" sz="1600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die Teilnahme der </a:t>
              </a:r>
              <a:r>
                <a:rPr lang="de-DE" sz="1600" dirty="0" err="1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SuS</a:t>
              </a:r>
              <a:r>
                <a:rPr lang="de-DE" sz="1600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 an der Befragung ist freiwillig, eine Elterngenehmigung ist nicht erforderlich </a:t>
              </a:r>
            </a:p>
            <a:p>
              <a:pPr marL="285750" marR="0" lvl="0" indent="-2857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Ø"/>
              </a:pPr>
              <a:r>
                <a:rPr lang="de-DE" sz="1600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das Ausfüllen dauert ca. 5 bis max. 15 Minuten</a:t>
              </a:r>
            </a:p>
            <a:p>
              <a:pPr marL="285750" marR="0" lvl="0" indent="-2857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Ø"/>
              </a:pPr>
              <a:r>
                <a:rPr lang="de-DE" sz="1600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die Schule bestimmt den Zeitpunkt der Durchführung selbst (innerhalb des festgelegten Befragungszeitraums vom 17.03.-29.05.2026) </a:t>
              </a:r>
              <a:endParaRPr lang="de-DE" sz="1600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6" name="Google Shape;167;p19">
              <a:extLst>
                <a:ext uri="{FF2B5EF4-FFF2-40B4-BE49-F238E27FC236}">
                  <a16:creationId xmlns:a16="http://schemas.microsoft.com/office/drawing/2014/main" id="{28B05EA9-E988-4DE3-912F-8263E86DD32D}"/>
                </a:ext>
              </a:extLst>
            </p:cNvPr>
            <p:cNvSpPr txBox="1"/>
            <p:nvPr/>
          </p:nvSpPr>
          <p:spPr>
            <a:xfrm>
              <a:off x="962025" y="2466000"/>
              <a:ext cx="4505325" cy="4431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285750" marR="0" lvl="0" indent="-2857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Ø"/>
              </a:pPr>
              <a:r>
                <a:rPr lang="de-DE" sz="1600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m</a:t>
              </a:r>
              <a:r>
                <a:rPr lang="de-DE" sz="1600" b="0" i="0" u="none" strike="noStrike" cap="none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it welchem Jahrgang die Schule teilnimmt, entscheidet die Schule – ein Jahrgang mindestens ist zwingend</a:t>
              </a:r>
            </a:p>
            <a:p>
              <a:pPr marL="285750" marR="0" lvl="0" indent="-2857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Ø"/>
              </a:pPr>
              <a:r>
                <a:rPr lang="de-DE" sz="1600" b="0" i="0" u="none" strike="noStrike" cap="none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der Einbezug der Schulpflegschaft in geeigneter Weise wird durch die Schulleitung gesteuert </a:t>
              </a:r>
            </a:p>
            <a:p>
              <a:pPr marL="285750" marR="0" lvl="0" indent="-2857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Ø"/>
              </a:pPr>
              <a:r>
                <a:rPr lang="de-DE" sz="1600" dirty="0">
                  <a:latin typeface="Open Sans" pitchFamily="2" charset="0"/>
                  <a:ea typeface="Open Sans" pitchFamily="2" charset="0"/>
                  <a:cs typeface="Open Sans" pitchFamily="2" charset="0"/>
                </a:rPr>
                <a:t>die Schulaufsicht kann auf Nachfrage ausschließlich den aggregierten Bericht erhalten</a:t>
              </a: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de-DE" sz="1600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der Fragebogen ist online im Portal einsehbar</a:t>
              </a:r>
            </a:p>
            <a:p>
              <a:pPr marR="0" lvl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endParaRPr lang="de-DE" sz="1600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8" name="Titel 1">
            <a:extLst>
              <a:ext uri="{FF2B5EF4-FFF2-40B4-BE49-F238E27FC236}">
                <a16:creationId xmlns:a16="http://schemas.microsoft.com/office/drawing/2014/main" id="{AF44E28A-404E-4EA2-83B1-E6CD755717DD}"/>
              </a:ext>
            </a:extLst>
          </p:cNvPr>
          <p:cNvSpPr txBox="1">
            <a:spLocks/>
          </p:cNvSpPr>
          <p:nvPr/>
        </p:nvSpPr>
        <p:spPr>
          <a:xfrm>
            <a:off x="720000" y="1001948"/>
            <a:ext cx="10272544" cy="56682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292" rtl="0" eaLnBrk="1" latinLnBrk="0" hangingPunct="1">
              <a:lnSpc>
                <a:spcPts val="456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pPr>
              <a:lnSpc>
                <a:spcPts val="3705"/>
              </a:lnSpc>
            </a:pPr>
            <a:r>
              <a:rPr lang="de-DE" sz="3200" dirty="0">
                <a:solidFill>
                  <a:srgbClr val="003064"/>
                </a:solidFill>
                <a:ea typeface="Open Sans" pitchFamily="2" charset="0"/>
                <a:cs typeface="Open Sans" pitchFamily="2" charset="0"/>
                <a:sym typeface="Merriweather"/>
              </a:rPr>
              <a:t>4. Der Prozess: Wie funktioniert das?</a:t>
            </a:r>
            <a:endParaRPr lang="de-DE" sz="3200" dirty="0">
              <a:solidFill>
                <a:srgbClr val="003064"/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9" name="Google Shape;148;p18">
            <a:extLst>
              <a:ext uri="{FF2B5EF4-FFF2-40B4-BE49-F238E27FC236}">
                <a16:creationId xmlns:a16="http://schemas.microsoft.com/office/drawing/2014/main" id="{C4E7E13C-AA7E-49C5-B555-B814A87E38AC}"/>
              </a:ext>
            </a:extLst>
          </p:cNvPr>
          <p:cNvSpPr txBox="1"/>
          <p:nvPr/>
        </p:nvSpPr>
        <p:spPr>
          <a:xfrm>
            <a:off x="720000" y="1620000"/>
            <a:ext cx="912041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Weitere Informationen zum Prozess </a:t>
            </a:r>
            <a:endParaRPr sz="2400" dirty="0">
              <a:solidFill>
                <a:srgbClr val="00306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563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9C9F91-33EB-4E89-A71E-131BF2DA924F}"/>
              </a:ext>
            </a:extLst>
          </p:cNvPr>
          <p:cNvSpPr txBox="1">
            <a:spLocks/>
          </p:cNvSpPr>
          <p:nvPr/>
        </p:nvSpPr>
        <p:spPr>
          <a:xfrm>
            <a:off x="720000" y="1008000"/>
            <a:ext cx="7315200" cy="566822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292" rtl="0" eaLnBrk="1" latinLnBrk="0" hangingPunct="1">
              <a:lnSpc>
                <a:spcPts val="456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pPr>
              <a:lnSpc>
                <a:spcPts val="3705"/>
              </a:lnSpc>
            </a:pPr>
            <a:r>
              <a:rPr lang="de-DE" sz="3200" dirty="0">
                <a:ea typeface="Open Sans" pitchFamily="2" charset="0"/>
                <a:cs typeface="Open Sans" pitchFamily="2" charset="0"/>
                <a:sym typeface="Merriweather"/>
              </a:rPr>
              <a:t>5. Wer sieht welche Daten?</a:t>
            </a:r>
            <a:endParaRPr lang="de-DE" sz="3200" dirty="0"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Google Shape;164;p19" descr="image.png">
            <a:extLst>
              <a:ext uri="{FF2B5EF4-FFF2-40B4-BE49-F238E27FC236}">
                <a16:creationId xmlns:a16="http://schemas.microsoft.com/office/drawing/2014/main" id="{E5029AB8-4A04-4A51-BF9B-15D5FB94508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500" y="1860330"/>
            <a:ext cx="5286375" cy="4006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65;p19" descr="image.png">
            <a:extLst>
              <a:ext uri="{FF2B5EF4-FFF2-40B4-BE49-F238E27FC236}">
                <a16:creationId xmlns:a16="http://schemas.microsoft.com/office/drawing/2014/main" id="{FD01EB2C-92F1-4A67-890A-F8485AD6B0E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34125" y="1828799"/>
            <a:ext cx="5286375" cy="403767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66;p19">
            <a:extLst>
              <a:ext uri="{FF2B5EF4-FFF2-40B4-BE49-F238E27FC236}">
                <a16:creationId xmlns:a16="http://schemas.microsoft.com/office/drawing/2014/main" id="{C107B9F2-5D25-4B0C-B7D6-2AFCE6157B5E}"/>
              </a:ext>
            </a:extLst>
          </p:cNvPr>
          <p:cNvSpPr txBox="1"/>
          <p:nvPr/>
        </p:nvSpPr>
        <p:spPr>
          <a:xfrm>
            <a:off x="962025" y="2048455"/>
            <a:ext cx="473059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100" b="1" i="0" u="none" strike="noStrike" cap="none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Für</a:t>
            </a:r>
            <a:r>
              <a:rPr lang="en-US" sz="2100" b="1" i="0" u="none" strike="noStrike" cap="none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 die </a:t>
            </a:r>
            <a:r>
              <a:rPr lang="de-DE" sz="2100" b="1" i="0" u="none" strike="noStrike" cap="none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Lehrkraft</a:t>
            </a:r>
            <a:endParaRPr dirty="0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Google Shape;167;p19">
            <a:extLst>
              <a:ext uri="{FF2B5EF4-FFF2-40B4-BE49-F238E27FC236}">
                <a16:creationId xmlns:a16="http://schemas.microsoft.com/office/drawing/2014/main" id="{5284E9A3-DA44-4031-97F4-D7FFF07621EA}"/>
              </a:ext>
            </a:extLst>
          </p:cNvPr>
          <p:cNvSpPr txBox="1"/>
          <p:nvPr/>
        </p:nvSpPr>
        <p:spPr>
          <a:xfrm>
            <a:off x="962025" y="2542490"/>
            <a:ext cx="4505325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800" b="0" i="0" u="none" strike="noStrike" cap="none" dirty="0">
                <a:solidFill>
                  <a:srgbClr val="1E293B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detaillierter Bericht auf Klassenebene</a:t>
            </a:r>
            <a:r>
              <a:rPr lang="de-DE" sz="1800" dirty="0">
                <a:solidFill>
                  <a:srgbClr val="1E293B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 für eigene Klasse</a:t>
            </a:r>
            <a:endParaRPr lang="de-DE" sz="1800" b="0" i="0" u="none" strike="noStrike" cap="none" dirty="0">
              <a:solidFill>
                <a:srgbClr val="1E293B"/>
              </a:solidFill>
              <a:latin typeface="Open Sans" pitchFamily="2" charset="0"/>
              <a:ea typeface="Open Sans" pitchFamily="2" charset="0"/>
              <a:cs typeface="Open Sans" pitchFamily="2" charset="0"/>
              <a:sym typeface="DM Sa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800" b="0" i="0" u="none" strike="noStrike" cap="none" dirty="0">
                <a:solidFill>
                  <a:srgbClr val="1E293B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Daten als Grundlage für die pädagogische Arbeit und Reflexion mit der Klasse und ggf. für Austausch un</a:t>
            </a:r>
            <a:r>
              <a:rPr lang="de-DE" dirty="0">
                <a:solidFill>
                  <a:srgbClr val="1E293B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d Kooperation z. B. im Jahrgangsteam</a:t>
            </a:r>
            <a:endParaRPr lang="de-DE" sz="18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Google Shape;168;p19">
            <a:extLst>
              <a:ext uri="{FF2B5EF4-FFF2-40B4-BE49-F238E27FC236}">
                <a16:creationId xmlns:a16="http://schemas.microsoft.com/office/drawing/2014/main" id="{F360084B-C275-46FB-B0D0-04A45AF29EF6}"/>
              </a:ext>
            </a:extLst>
          </p:cNvPr>
          <p:cNvSpPr txBox="1"/>
          <p:nvPr/>
        </p:nvSpPr>
        <p:spPr>
          <a:xfrm>
            <a:off x="6724650" y="2048455"/>
            <a:ext cx="473059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de-DE" sz="21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Für</a:t>
            </a:r>
            <a:r>
              <a:rPr lang="en-US" sz="21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 die Schulleitung</a:t>
            </a:r>
            <a:endParaRPr sz="2100" b="1" dirty="0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8" name="Google Shape;169;p19">
            <a:extLst>
              <a:ext uri="{FF2B5EF4-FFF2-40B4-BE49-F238E27FC236}">
                <a16:creationId xmlns:a16="http://schemas.microsoft.com/office/drawing/2014/main" id="{DCD1FF33-7496-40D4-99E8-A37F340BB258}"/>
              </a:ext>
            </a:extLst>
          </p:cNvPr>
          <p:cNvSpPr txBox="1"/>
          <p:nvPr/>
        </p:nvSpPr>
        <p:spPr>
          <a:xfrm>
            <a:off x="6724649" y="2542490"/>
            <a:ext cx="4505325" cy="207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800" b="0" i="0" u="none" strike="noStrike" cap="none" dirty="0">
                <a:solidFill>
                  <a:srgbClr val="1E293B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aggregierter Bericht für die beteiligte Schulstufe (bzw. beteiligte Jahrgänge innerhalb der Schulstufe)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800" b="0" i="0" u="none" strike="noStrike" cap="none" dirty="0">
                <a:solidFill>
                  <a:srgbClr val="1E293B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Daten für die Steuerung der Schulentwicklungsarbeit</a:t>
            </a:r>
            <a:endParaRPr lang="de-DE" sz="18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738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7;p20">
            <a:extLst>
              <a:ext uri="{FF2B5EF4-FFF2-40B4-BE49-F238E27FC236}">
                <a16:creationId xmlns:a16="http://schemas.microsoft.com/office/drawing/2014/main" id="{EF50717A-CAEE-4EC8-B919-18CAA8D8F7A0}"/>
              </a:ext>
            </a:extLst>
          </p:cNvPr>
          <p:cNvSpPr txBox="1"/>
          <p:nvPr/>
        </p:nvSpPr>
        <p:spPr>
          <a:xfrm>
            <a:off x="720000" y="1008000"/>
            <a:ext cx="11022106" cy="586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0000" bIns="468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 dirty="0">
                <a:solidFill>
                  <a:schemeClr val="tx2"/>
                </a:solidFill>
                <a:latin typeface="+mj-lt"/>
                <a:ea typeface="Open Sans" pitchFamily="2" charset="0"/>
                <a:cs typeface="Open Sans" pitchFamily="2" charset="0"/>
                <a:sym typeface="Merriweather"/>
              </a:rPr>
              <a:t>6. Wie </a:t>
            </a:r>
            <a:r>
              <a:rPr lang="de-DE" sz="3200" b="1" i="0" u="none" strike="noStrike" cap="none" dirty="0">
                <a:solidFill>
                  <a:schemeClr val="tx2"/>
                </a:solidFill>
                <a:latin typeface="+mj-lt"/>
                <a:ea typeface="Open Sans" pitchFamily="2" charset="0"/>
                <a:cs typeface="Open Sans" pitchFamily="2" charset="0"/>
                <a:sym typeface="Merriweather"/>
              </a:rPr>
              <a:t>werden</a:t>
            </a:r>
            <a:r>
              <a:rPr lang="en-US" sz="3200" b="1" i="0" u="none" strike="noStrike" cap="none" dirty="0">
                <a:solidFill>
                  <a:schemeClr val="tx2"/>
                </a:solidFill>
                <a:latin typeface="+mj-lt"/>
                <a:ea typeface="Open Sans" pitchFamily="2" charset="0"/>
                <a:cs typeface="Open Sans" pitchFamily="2" charset="0"/>
                <a:sym typeface="Merriweather"/>
              </a:rPr>
              <a:t> </a:t>
            </a:r>
            <a:r>
              <a:rPr lang="de-DE" sz="3200" b="1" i="0" u="none" strike="noStrike" cap="none" dirty="0">
                <a:solidFill>
                  <a:schemeClr val="tx2"/>
                </a:solidFill>
                <a:latin typeface="+mj-lt"/>
                <a:ea typeface="Open Sans" pitchFamily="2" charset="0"/>
                <a:cs typeface="Open Sans" pitchFamily="2" charset="0"/>
                <a:sym typeface="Merriweather"/>
              </a:rPr>
              <a:t>wir</a:t>
            </a:r>
            <a:r>
              <a:rPr lang="en-US" sz="3200" b="1" i="0" u="none" strike="noStrike" cap="none" dirty="0">
                <a:solidFill>
                  <a:schemeClr val="tx2"/>
                </a:solidFill>
                <a:latin typeface="+mj-lt"/>
                <a:ea typeface="Open Sans" pitchFamily="2" charset="0"/>
                <a:cs typeface="Open Sans" pitchFamily="2" charset="0"/>
                <a:sym typeface="Merriweather"/>
              </a:rPr>
              <a:t> </a:t>
            </a:r>
            <a:r>
              <a:rPr lang="de-DE" sz="3200" b="1" i="0" u="none" strike="noStrike" cap="none" dirty="0">
                <a:solidFill>
                  <a:schemeClr val="tx2"/>
                </a:solidFill>
                <a:latin typeface="+mj-lt"/>
                <a:ea typeface="Open Sans" pitchFamily="2" charset="0"/>
                <a:cs typeface="Open Sans" pitchFamily="2" charset="0"/>
                <a:sym typeface="Merriweather"/>
              </a:rPr>
              <a:t>unterstützt</a:t>
            </a:r>
            <a:r>
              <a:rPr lang="en-US" sz="3200" b="1" i="0" u="none" strike="noStrike" cap="none" dirty="0">
                <a:solidFill>
                  <a:schemeClr val="tx2"/>
                </a:solidFill>
                <a:latin typeface="+mj-lt"/>
                <a:ea typeface="Open Sans" pitchFamily="2" charset="0"/>
                <a:cs typeface="Open Sans" pitchFamily="2" charset="0"/>
                <a:sym typeface="Merriweather"/>
              </a:rPr>
              <a:t>?</a:t>
            </a:r>
            <a:endParaRPr sz="3200" dirty="0">
              <a:solidFill>
                <a:schemeClr val="tx2"/>
              </a:solidFill>
              <a:latin typeface="+mj-lt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Google Shape;164;p19" descr="image.png">
            <a:extLst>
              <a:ext uri="{FF2B5EF4-FFF2-40B4-BE49-F238E27FC236}">
                <a16:creationId xmlns:a16="http://schemas.microsoft.com/office/drawing/2014/main" id="{233A88E4-99AD-4900-9F80-A7A7FB56A4C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84948" y="3067235"/>
            <a:ext cx="5286375" cy="3269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65;p19" descr="image.png">
            <a:extLst>
              <a:ext uri="{FF2B5EF4-FFF2-40B4-BE49-F238E27FC236}">
                <a16:creationId xmlns:a16="http://schemas.microsoft.com/office/drawing/2014/main" id="{39BB8011-3AC7-48E2-B394-BEC9848C1C8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20679" y="3067235"/>
            <a:ext cx="5286375" cy="326918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66;p19">
            <a:extLst>
              <a:ext uri="{FF2B5EF4-FFF2-40B4-BE49-F238E27FC236}">
                <a16:creationId xmlns:a16="http://schemas.microsoft.com/office/drawing/2014/main" id="{184F25F9-A377-405D-B8F6-D4E8C1F9689B}"/>
              </a:ext>
            </a:extLst>
          </p:cNvPr>
          <p:cNvSpPr txBox="1"/>
          <p:nvPr/>
        </p:nvSpPr>
        <p:spPr>
          <a:xfrm>
            <a:off x="1770135" y="3694266"/>
            <a:ext cx="2916000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1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f</a:t>
            </a:r>
            <a:r>
              <a:rPr lang="de-DE" sz="2100" b="1" i="0" u="none" strike="noStrike" cap="none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ür die Durchführung</a:t>
            </a:r>
            <a:endParaRPr dirty="0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8" name="Google Shape;168;p19">
            <a:extLst>
              <a:ext uri="{FF2B5EF4-FFF2-40B4-BE49-F238E27FC236}">
                <a16:creationId xmlns:a16="http://schemas.microsoft.com/office/drawing/2014/main" id="{C1A4DA6B-A09E-40CA-A856-B31FFD63FA50}"/>
              </a:ext>
            </a:extLst>
          </p:cNvPr>
          <p:cNvSpPr txBox="1"/>
          <p:nvPr/>
        </p:nvSpPr>
        <p:spPr>
          <a:xfrm>
            <a:off x="7598791" y="3694266"/>
            <a:ext cx="2730151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de-DE" sz="21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für die Auswertung</a:t>
            </a:r>
            <a:endParaRPr sz="2100" b="1" dirty="0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8169257-EFF7-4BD6-A69D-D5E56A739A1C}"/>
              </a:ext>
            </a:extLst>
          </p:cNvPr>
          <p:cNvSpPr txBox="1"/>
          <p:nvPr/>
        </p:nvSpPr>
        <p:spPr>
          <a:xfrm>
            <a:off x="870135" y="4525359"/>
            <a:ext cx="4716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R="0" lvl="0" indent="0">
              <a:spcBef>
                <a:spcPts val="0"/>
              </a:spcBef>
              <a:spcAft>
                <a:spcPts val="0"/>
              </a:spcAft>
              <a:buNone/>
              <a:defRPr sz="2100" b="1" i="0" u="none" strike="noStrike" cap="none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/>
            <a:r>
              <a:rPr lang="de-DE" sz="1400" dirty="0">
                <a:solidFill>
                  <a:srgbClr val="00306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Unterstützung bei der Durchführung</a:t>
            </a:r>
            <a:endParaRPr lang="de-DE" sz="1400" b="0" dirty="0">
              <a:solidFill>
                <a:srgbClr val="003064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B464008-D4EC-40AF-B96C-72D9F3420F8E}"/>
              </a:ext>
            </a:extLst>
          </p:cNvPr>
          <p:cNvSpPr txBox="1"/>
          <p:nvPr/>
        </p:nvSpPr>
        <p:spPr>
          <a:xfrm>
            <a:off x="6731866" y="4525359"/>
            <a:ext cx="4464000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de-DE"/>
            </a:defPPr>
            <a:lvl1pPr marR="0" lvl="0" indent="0">
              <a:spcBef>
                <a:spcPts val="0"/>
              </a:spcBef>
              <a:spcAft>
                <a:spcPts val="0"/>
              </a:spcAft>
              <a:buNone/>
              <a:defRPr sz="2100" b="1" i="0" u="none" strike="noStrike" cap="none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/>
            <a:r>
              <a:rPr lang="de-DE" sz="1400" dirty="0">
                <a:solidFill>
                  <a:srgbClr val="003064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Rezeption und Nutzung der Ergebnisse</a:t>
            </a:r>
            <a:endParaRPr lang="de-DE" sz="1400" b="0" dirty="0">
              <a:solidFill>
                <a:srgbClr val="003064"/>
              </a:solidFill>
            </a:endParaRPr>
          </a:p>
        </p:txBody>
      </p:sp>
      <p:sp>
        <p:nvSpPr>
          <p:cNvPr id="11" name="Google Shape;178;p20">
            <a:extLst>
              <a:ext uri="{FF2B5EF4-FFF2-40B4-BE49-F238E27FC236}">
                <a16:creationId xmlns:a16="http://schemas.microsoft.com/office/drawing/2014/main" id="{AB701365-A546-4EB1-9B11-37901BC683C8}"/>
              </a:ext>
            </a:extLst>
          </p:cNvPr>
          <p:cNvSpPr txBox="1"/>
          <p:nvPr/>
        </p:nvSpPr>
        <p:spPr>
          <a:xfrm>
            <a:off x="720000" y="1620000"/>
            <a:ext cx="9768488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QUA-LiS NRW stellt zahlreiche Unterstützungsangebote bereit</a:t>
            </a:r>
            <a:r>
              <a:rPr lang="en-US" sz="24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5133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32;p24">
            <a:extLst>
              <a:ext uri="{FF2B5EF4-FFF2-40B4-BE49-F238E27FC236}">
                <a16:creationId xmlns:a16="http://schemas.microsoft.com/office/drawing/2014/main" id="{9638FBEC-02E3-4462-A197-A85CD6BF1EBB}"/>
              </a:ext>
            </a:extLst>
          </p:cNvPr>
          <p:cNvSpPr txBox="1"/>
          <p:nvPr/>
        </p:nvSpPr>
        <p:spPr>
          <a:xfrm>
            <a:off x="295275" y="2581275"/>
            <a:ext cx="1160145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45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Fragen</a:t>
            </a:r>
            <a:r>
              <a:rPr lang="en-US" sz="45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 &amp; </a:t>
            </a:r>
            <a:r>
              <a:rPr lang="de-DE" sz="4500" b="1" dirty="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Diskussion</a:t>
            </a:r>
            <a:endParaRPr lang="de-DE" sz="4500" b="1" dirty="0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Google Shape;233;p24">
            <a:extLst>
              <a:ext uri="{FF2B5EF4-FFF2-40B4-BE49-F238E27FC236}">
                <a16:creationId xmlns:a16="http://schemas.microsoft.com/office/drawing/2014/main" id="{53058544-4F14-4D2F-95A1-A329654BE2E3}"/>
              </a:ext>
            </a:extLst>
          </p:cNvPr>
          <p:cNvSpPr txBox="1"/>
          <p:nvPr/>
        </p:nvSpPr>
        <p:spPr>
          <a:xfrm>
            <a:off x="571500" y="3752850"/>
            <a:ext cx="11049000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50" b="0" i="0" u="none" strike="noStrike" cap="non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Vielen</a:t>
            </a:r>
            <a:r>
              <a:rPr lang="en-US" sz="1650" b="0" i="0" u="none" strike="noStrike" cap="non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 Dank </a:t>
            </a:r>
            <a:r>
              <a:rPr lang="de-DE" sz="1650" b="0" i="0" u="none" strike="noStrike" cap="non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für</a:t>
            </a:r>
            <a:r>
              <a:rPr lang="en-US" sz="1650" b="0" i="0" u="none" strike="noStrike" cap="non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 </a:t>
            </a:r>
            <a:r>
              <a:rPr lang="de-DE" sz="1650" b="0" i="0" u="none" strike="noStrike" cap="non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Ihre</a:t>
            </a:r>
            <a:r>
              <a:rPr lang="en-US" sz="1650" b="0" i="0" u="none" strike="noStrike" cap="non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 </a:t>
            </a:r>
            <a:r>
              <a:rPr lang="de-DE" sz="1650" b="0" i="0" u="none" strike="noStrike" cap="non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Aufmerksamkeit</a:t>
            </a:r>
            <a:r>
              <a:rPr lang="en-US" sz="1650" b="0" i="0" u="none" strike="noStrike" cap="non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. Lassen Sie </a:t>
            </a:r>
            <a:r>
              <a:rPr lang="de-DE" sz="1650" b="0" i="0" u="none" strike="noStrike" cap="non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uns</a:t>
            </a:r>
            <a:r>
              <a:rPr lang="en-US" sz="1650" b="0" i="0" u="none" strike="noStrike" cap="non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 ins </a:t>
            </a:r>
            <a:r>
              <a:rPr lang="de-DE" sz="1650" b="0" i="0" u="none" strike="noStrike" cap="non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Gespräch</a:t>
            </a:r>
            <a:r>
              <a:rPr lang="en-US" sz="1650" b="0" i="0" u="none" strike="noStrike" cap="non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 </a:t>
            </a:r>
            <a:r>
              <a:rPr lang="de-DE" sz="1650" b="0" i="0" u="none" strike="noStrike" cap="non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kommen</a:t>
            </a:r>
            <a:r>
              <a:rPr lang="en-US" sz="1650" b="0" i="0" u="none" strike="noStrike" cap="non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.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426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6D4C1411-33EA-08A7-F23F-70B8E7E749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3400" y="5809448"/>
            <a:ext cx="635400" cy="635400"/>
            <a:chOff x="6447692" y="1586522"/>
            <a:chExt cx="1270800" cy="1270800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8053C1B2-5E10-DCE4-105C-FDDA9E242631}"/>
                </a:ext>
              </a:extLst>
            </p:cNvPr>
            <p:cNvSpPr/>
            <p:nvPr userDrawn="1"/>
          </p:nvSpPr>
          <p:spPr>
            <a:xfrm>
              <a:off x="6447692" y="1586522"/>
              <a:ext cx="158400" cy="1270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1500"/>
                </a:lnSpc>
                <a:spcAft>
                  <a:spcPts val="200"/>
                </a:spcAft>
              </a:pPr>
              <a:endParaRPr lang="de-DE" sz="900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853486EE-AA23-1EE3-DAB5-58F192CF5AE5}"/>
                </a:ext>
              </a:extLst>
            </p:cNvPr>
            <p:cNvSpPr/>
            <p:nvPr userDrawn="1"/>
          </p:nvSpPr>
          <p:spPr>
            <a:xfrm rot="16200000">
              <a:off x="7003892" y="2142722"/>
              <a:ext cx="158400" cy="1270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1500"/>
                </a:lnSpc>
                <a:spcAft>
                  <a:spcPts val="200"/>
                </a:spcAft>
              </a:pPr>
              <a:endParaRPr lang="de-DE" sz="900"/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E763F24A-F912-EC70-7515-B8AD7DF3E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>
            <a:off x="5326744" y="3107844"/>
            <a:ext cx="635400" cy="635400"/>
            <a:chOff x="6447692" y="1586522"/>
            <a:chExt cx="1270800" cy="1270800"/>
          </a:xfrm>
        </p:grpSpPr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7446A11E-4D8E-FFDD-8A74-480D19CF1DB1}"/>
                </a:ext>
              </a:extLst>
            </p:cNvPr>
            <p:cNvSpPr/>
            <p:nvPr userDrawn="1"/>
          </p:nvSpPr>
          <p:spPr>
            <a:xfrm>
              <a:off x="6447692" y="1586522"/>
              <a:ext cx="158400" cy="1270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1500"/>
                </a:lnSpc>
                <a:spcAft>
                  <a:spcPts val="200"/>
                </a:spcAft>
              </a:pPr>
              <a:endParaRPr lang="de-DE" sz="900" dirty="0"/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7E322745-FF0B-37FF-683B-138821B5D1E2}"/>
                </a:ext>
              </a:extLst>
            </p:cNvPr>
            <p:cNvSpPr/>
            <p:nvPr userDrawn="1"/>
          </p:nvSpPr>
          <p:spPr>
            <a:xfrm rot="16200000">
              <a:off x="7003892" y="2142722"/>
              <a:ext cx="158400" cy="1270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ts val="1500"/>
                </a:lnSpc>
                <a:spcAft>
                  <a:spcPts val="200"/>
                </a:spcAft>
              </a:pPr>
              <a:endParaRPr lang="de-DE" sz="900" dirty="0"/>
            </a:p>
          </p:txBody>
        </p:sp>
      </p:grpSp>
      <p:pic>
        <p:nvPicPr>
          <p:cNvPr id="17" name="Grafik 16">
            <a:extLst>
              <a:ext uri="{FF2B5EF4-FFF2-40B4-BE49-F238E27FC236}">
                <a16:creationId xmlns:a16="http://schemas.microsoft.com/office/drawing/2014/main" id="{940D51DC-CE74-4020-A26A-E8133B616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072" y="1124745"/>
            <a:ext cx="4637113" cy="5240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4A4DA5F-E081-4369-B6F9-26EDBC35C7CE}"/>
              </a:ext>
            </a:extLst>
          </p:cNvPr>
          <p:cNvSpPr txBox="1">
            <a:spLocks/>
          </p:cNvSpPr>
          <p:nvPr/>
        </p:nvSpPr>
        <p:spPr>
          <a:xfrm>
            <a:off x="692372" y="3187044"/>
            <a:ext cx="5040000" cy="3178604"/>
          </a:xfrm>
          <a:prstGeom prst="rect">
            <a:avLst/>
          </a:prstGeom>
          <a:noFill/>
        </p:spPr>
        <p:txBody>
          <a:bodyPr wrap="square" tIns="90000" bIns="90000" rtlCol="0">
            <a:spAutoFit/>
          </a:bodyPr>
          <a:lstStyle/>
          <a:p>
            <a:pPr>
              <a:lnSpc>
                <a:spcPct val="107000"/>
              </a:lnSpc>
              <a:spcAft>
                <a:spcPts val="1156"/>
              </a:spcAft>
            </a:pPr>
            <a:r>
              <a:rPr lang="de-DE" sz="2400" b="1" dirty="0">
                <a:solidFill>
                  <a:srgbClr val="003064"/>
                </a:solidFill>
                <a:ea typeface="Open Sans" pitchFamily="2" charset="0"/>
                <a:cs typeface="Times New Roman" panose="02020603050405020304" pitchFamily="18" charset="0"/>
              </a:rPr>
              <a:t>Kontakt</a:t>
            </a:r>
            <a:endParaRPr lang="de-DE" sz="1400" dirty="0">
              <a:solidFill>
                <a:srgbClr val="003064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156"/>
              </a:spcAft>
            </a:pPr>
            <a:r>
              <a:rPr lang="de-DE" sz="1400" b="1" dirty="0">
                <a:solidFill>
                  <a:srgbClr val="003064"/>
                </a:solidFill>
                <a:ea typeface="Open Sans" pitchFamily="2" charset="0"/>
                <a:cs typeface="Times New Roman" panose="02020603050405020304" pitchFamily="18" charset="0"/>
              </a:rPr>
              <a:t> </a:t>
            </a:r>
            <a:endParaRPr lang="de-DE" sz="1400" dirty="0">
              <a:solidFill>
                <a:srgbClr val="003064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de-DE" sz="1400" dirty="0">
                <a:solidFill>
                  <a:srgbClr val="003064"/>
                </a:solidFill>
                <a:ea typeface="Open Sans" pitchFamily="2" charset="0"/>
                <a:cs typeface="Times New Roman" panose="02020603050405020304" pitchFamily="18" charset="0"/>
              </a:rPr>
              <a:t>Qualitäts- und </a:t>
            </a:r>
            <a:r>
              <a:rPr lang="de-DE" sz="1400" dirty="0" err="1">
                <a:solidFill>
                  <a:srgbClr val="003064"/>
                </a:solidFill>
                <a:ea typeface="Open Sans" pitchFamily="2" charset="0"/>
                <a:cs typeface="Times New Roman" panose="02020603050405020304" pitchFamily="18" charset="0"/>
              </a:rPr>
              <a:t>UnterstützungsAgentur</a:t>
            </a:r>
            <a:r>
              <a:rPr lang="de-DE" sz="1400" dirty="0">
                <a:solidFill>
                  <a:srgbClr val="003064"/>
                </a:solidFill>
                <a:ea typeface="Open Sans" pitchFamily="2" charset="0"/>
                <a:cs typeface="Times New Roman" panose="02020603050405020304" pitchFamily="18" charset="0"/>
              </a:rPr>
              <a:t> – Landesinstitut für Schule des Landes Nordrhein-Westfalen (QUA-LiS NRW)</a:t>
            </a:r>
            <a:endParaRPr lang="de-DE" sz="1400" dirty="0">
              <a:solidFill>
                <a:srgbClr val="003064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de-DE" sz="1400" b="1" dirty="0">
                <a:solidFill>
                  <a:srgbClr val="003064"/>
                </a:solidFill>
                <a:ea typeface="Open Sans" pitchFamily="2" charset="0"/>
                <a:cs typeface="Times New Roman" panose="02020603050405020304" pitchFamily="18" charset="0"/>
              </a:rPr>
              <a:t> </a:t>
            </a:r>
            <a:endParaRPr lang="de-DE" sz="1400" dirty="0">
              <a:solidFill>
                <a:srgbClr val="003064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de-DE" sz="1400" dirty="0">
                <a:solidFill>
                  <a:srgbClr val="003064"/>
                </a:solidFill>
                <a:ea typeface="Open Sans" pitchFamily="2" charset="0"/>
                <a:cs typeface="Times New Roman" panose="02020603050405020304" pitchFamily="18" charset="0"/>
              </a:rPr>
              <a:t>Paradieser Weg 64</a:t>
            </a:r>
          </a:p>
          <a:p>
            <a:pPr>
              <a:lnSpc>
                <a:spcPct val="107000"/>
              </a:lnSpc>
            </a:pPr>
            <a:r>
              <a:rPr lang="de-DE" sz="1400" dirty="0">
                <a:solidFill>
                  <a:srgbClr val="003064"/>
                </a:solidFill>
                <a:ea typeface="Open Sans" pitchFamily="2" charset="0"/>
                <a:cs typeface="Times New Roman" panose="02020603050405020304" pitchFamily="18" charset="0"/>
              </a:rPr>
              <a:t>59494 Soest</a:t>
            </a:r>
            <a:br>
              <a:rPr lang="de-DE" sz="1400" dirty="0">
                <a:solidFill>
                  <a:srgbClr val="003064"/>
                </a:solidFill>
                <a:ea typeface="Open Sans" pitchFamily="2" charset="0"/>
                <a:cs typeface="Times New Roman" panose="02020603050405020304" pitchFamily="18" charset="0"/>
              </a:rPr>
            </a:br>
            <a:r>
              <a:rPr lang="de-DE" sz="1400" u="sng" dirty="0">
                <a:solidFill>
                  <a:srgbClr val="003064"/>
                </a:solidFill>
                <a:ea typeface="Open Sans" pitchFamily="2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qua-lis.nrw.de</a:t>
            </a:r>
            <a:endParaRPr lang="de-DE" sz="1400" dirty="0">
              <a:solidFill>
                <a:srgbClr val="003064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de-DE" sz="1400" dirty="0">
              <a:solidFill>
                <a:srgbClr val="003064"/>
              </a:solidFill>
              <a:ea typeface="Open Sans" pitchFamily="2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de-DE" sz="1400" dirty="0">
                <a:solidFill>
                  <a:srgbClr val="003064"/>
                </a:solidFill>
                <a:ea typeface="Open Sans" pitchFamily="2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schuelerfeedback@qua-lis.nrw.de</a:t>
            </a:r>
            <a:endParaRPr lang="de-DE" sz="1400" dirty="0">
              <a:solidFill>
                <a:srgbClr val="003064"/>
              </a:solidFill>
              <a:ea typeface="Open Sans" pitchFamily="2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de-DE" sz="1400" dirty="0">
              <a:solidFill>
                <a:srgbClr val="003064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1058F802-7A73-43EC-BBEF-11692B59FEB1}"/>
              </a:ext>
            </a:extLst>
          </p:cNvPr>
          <p:cNvGrpSpPr/>
          <p:nvPr/>
        </p:nvGrpSpPr>
        <p:grpSpPr>
          <a:xfrm>
            <a:off x="692372" y="1472574"/>
            <a:ext cx="2810510" cy="1436370"/>
            <a:chOff x="0" y="-1"/>
            <a:chExt cx="2810933" cy="1436914"/>
          </a:xfrm>
        </p:grpSpPr>
        <p:sp>
          <p:nvSpPr>
            <p:cNvPr id="14" name="Textfeld 2">
              <a:extLst>
                <a:ext uri="{FF2B5EF4-FFF2-40B4-BE49-F238E27FC236}">
                  <a16:creationId xmlns:a16="http://schemas.microsoft.com/office/drawing/2014/main" id="{8BA5087F-AE6E-4196-9145-514E1FCDB8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-1"/>
              <a:ext cx="2810933" cy="14369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de-DE" sz="1050">
                  <a:solidFill>
                    <a:srgbClr val="003064"/>
                  </a:solidFill>
                  <a:effectLst/>
                  <a:latin typeface="Open Sans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Sie möchten uns  </a:t>
              </a:r>
              <a:br>
                <a:rPr lang="de-DE" sz="1050">
                  <a:solidFill>
                    <a:srgbClr val="003064"/>
                  </a:solidFill>
                  <a:effectLst/>
                  <a:latin typeface="Open Sans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de-DE" sz="1050">
                  <a:solidFill>
                    <a:srgbClr val="003064"/>
                  </a:solidFill>
                  <a:effectLst/>
                  <a:latin typeface="Open Sans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Rückmeldung zu diesem</a:t>
              </a:r>
              <a:br>
                <a:rPr lang="de-DE" sz="1050">
                  <a:solidFill>
                    <a:srgbClr val="003064"/>
                  </a:solidFill>
                  <a:effectLst/>
                  <a:latin typeface="Open Sans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de-DE" sz="1050">
                  <a:solidFill>
                    <a:srgbClr val="003064"/>
                  </a:solidFill>
                  <a:effectLst/>
                  <a:latin typeface="Open Sans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Unterstützungs-</a:t>
              </a:r>
              <a:br>
                <a:rPr lang="de-DE" sz="1050">
                  <a:solidFill>
                    <a:srgbClr val="003064"/>
                  </a:solidFill>
                  <a:effectLst/>
                  <a:latin typeface="Open Sans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de-DE" sz="1050">
                  <a:solidFill>
                    <a:srgbClr val="003064"/>
                  </a:solidFill>
                  <a:effectLst/>
                  <a:latin typeface="Open Sans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material geben? </a:t>
              </a:r>
              <a:endParaRPr lang="de-DE" sz="1100">
                <a:solidFill>
                  <a:srgbClr val="0030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de-DE" sz="1050" b="1" u="sng">
                  <a:solidFill>
                    <a:srgbClr val="003064"/>
                  </a:solidFill>
                  <a:effectLst/>
                  <a:latin typeface="Open Sans" pitchFamily="2" charset="0"/>
                  <a:ea typeface="Calibri" panose="020F0502020204030204" pitchFamily="34" charset="0"/>
                  <a:cs typeface="Times New Roman" panose="02020603050405020304" pitchFamily="18" charset="0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Feedback-über-Edkimo</a:t>
              </a:r>
              <a:endParaRPr lang="de-DE" sz="1100">
                <a:solidFill>
                  <a:srgbClr val="0030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de-DE" sz="1050" b="1">
                  <a:solidFill>
                    <a:srgbClr val="003064"/>
                  </a:solidFill>
                  <a:effectLst/>
                  <a:latin typeface="Open Sans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de-DE" sz="1100">
                <a:solidFill>
                  <a:srgbClr val="0030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9A219119-F856-4E99-B2EA-411972EF2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8800" y="57150"/>
              <a:ext cx="889000" cy="889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395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980600-3BD6-CAE5-843C-1A14A7931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432" y="2420888"/>
            <a:ext cx="1389804" cy="512961"/>
          </a:xfrm>
        </p:spPr>
        <p:txBody>
          <a:bodyPr/>
          <a:lstStyle/>
          <a:p>
            <a:r>
              <a:rPr lang="de-DE" dirty="0"/>
              <a:t>Inhalt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017C936-A234-0D1A-2D2F-43C3EAD07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432" y="3140968"/>
            <a:ext cx="10584000" cy="3539430"/>
          </a:xfrm>
        </p:spPr>
        <p:txBody>
          <a:bodyPr wrap="square" spcCol="1260000">
            <a:spAutoFit/>
          </a:bodyPr>
          <a:lstStyle/>
          <a:p>
            <a:pPr>
              <a:spcAft>
                <a:spcPts val="1200"/>
              </a:spcAft>
            </a:pPr>
            <a:r>
              <a:rPr lang="de-DE" dirty="0"/>
              <a:t>Einordnung: Der Schulkompass NRW 2030</a:t>
            </a:r>
          </a:p>
          <a:p>
            <a:pPr>
              <a:spcAft>
                <a:spcPts val="1200"/>
              </a:spcAft>
            </a:pPr>
            <a:r>
              <a:rPr lang="de-DE" dirty="0"/>
              <a:t>Was ist das Zentrale Schülerfeedback? </a:t>
            </a:r>
          </a:p>
          <a:p>
            <a:pPr>
              <a:spcAft>
                <a:spcPts val="1200"/>
              </a:spcAft>
            </a:pPr>
            <a:r>
              <a:rPr lang="de-DE" dirty="0"/>
              <a:t>Welche Chancen birgt die Durchführung für uns im Kollegium? </a:t>
            </a:r>
          </a:p>
          <a:p>
            <a:pPr>
              <a:spcAft>
                <a:spcPts val="1200"/>
              </a:spcAft>
            </a:pPr>
            <a:r>
              <a:rPr lang="de-DE" dirty="0"/>
              <a:t>Der Prozess: Wie funktioniert das?</a:t>
            </a:r>
          </a:p>
          <a:p>
            <a:pPr>
              <a:spcAft>
                <a:spcPts val="1200"/>
              </a:spcAft>
            </a:pPr>
            <a:endParaRPr lang="de-DE" dirty="0"/>
          </a:p>
          <a:p>
            <a:pPr>
              <a:spcAft>
                <a:spcPts val="1200"/>
              </a:spcAft>
            </a:pPr>
            <a:r>
              <a:rPr lang="de-DE" dirty="0"/>
              <a:t>Wer sieht welche Daten? </a:t>
            </a:r>
          </a:p>
          <a:p>
            <a:pPr>
              <a:spcAft>
                <a:spcPts val="1200"/>
              </a:spcAft>
            </a:pPr>
            <a:r>
              <a:rPr lang="de-DE" dirty="0"/>
              <a:t>Wie werden wir unterstützt?</a:t>
            </a:r>
          </a:p>
          <a:p>
            <a:pPr>
              <a:spcAft>
                <a:spcPts val="1200"/>
              </a:spcAft>
            </a:pPr>
            <a:endParaRPr lang="de-DE" dirty="0"/>
          </a:p>
          <a:p>
            <a:pPr>
              <a:spcAft>
                <a:spcPts val="1200"/>
              </a:spcAft>
            </a:pPr>
            <a:endParaRPr lang="de-DE" dirty="0"/>
          </a:p>
          <a:p>
            <a:pPr>
              <a:spcAft>
                <a:spcPts val="1200"/>
              </a:spcAft>
            </a:pPr>
            <a:endParaRPr lang="de-DE" dirty="0"/>
          </a:p>
          <a:p>
            <a:pPr>
              <a:spcAft>
                <a:spcPts val="1200"/>
              </a:spcAft>
            </a:pPr>
            <a:endParaRPr lang="de-DE" dirty="0"/>
          </a:p>
          <a:p>
            <a:pPr marL="0" indent="0">
              <a:spcAft>
                <a:spcPts val="1200"/>
              </a:spcAft>
              <a:buNone/>
            </a:pPr>
            <a:endParaRPr lang="de-DE" dirty="0"/>
          </a:p>
          <a:p>
            <a:pPr>
              <a:spcAft>
                <a:spcPts val="1200"/>
              </a:spcAft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4406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1AE2E4D5-619D-4586-90C3-D887F1487326}"/>
              </a:ext>
            </a:extLst>
          </p:cNvPr>
          <p:cNvSpPr txBox="1">
            <a:spLocks/>
          </p:cNvSpPr>
          <p:nvPr/>
        </p:nvSpPr>
        <p:spPr>
          <a:xfrm>
            <a:off x="720000" y="1008000"/>
            <a:ext cx="10344552" cy="566822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742826" rtl="0" eaLnBrk="1" latinLnBrk="0" hangingPunct="1">
              <a:lnSpc>
                <a:spcPts val="3705"/>
              </a:lnSpc>
              <a:spcBef>
                <a:spcPct val="0"/>
              </a:spcBef>
              <a:buNone/>
              <a:defRPr sz="3250" kern="1200">
                <a:solidFill>
                  <a:schemeClr val="tx2"/>
                </a:solidFill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de-DE" sz="3200" dirty="0">
                <a:solidFill>
                  <a:srgbClr val="003064"/>
                </a:solidFill>
                <a:ea typeface="Open Sans" pitchFamily="2" charset="0"/>
                <a:cs typeface="Open Sans" pitchFamily="2" charset="0"/>
                <a:sym typeface="Merriweather"/>
              </a:rPr>
              <a:t>1. Einordnung: Der Schulkompass NRW 2030</a:t>
            </a:r>
            <a:endParaRPr lang="de-DE" sz="3200" dirty="0">
              <a:solidFill>
                <a:srgbClr val="003064"/>
              </a:solidFill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23D5F2A9-FCF0-4E4C-875A-CD3C7E37A407}"/>
              </a:ext>
            </a:extLst>
          </p:cNvPr>
          <p:cNvGrpSpPr/>
          <p:nvPr/>
        </p:nvGrpSpPr>
        <p:grpSpPr>
          <a:xfrm>
            <a:off x="576000" y="2160000"/>
            <a:ext cx="11052000" cy="3960000"/>
            <a:chOff x="576000" y="2016000"/>
            <a:chExt cx="11052000" cy="3960000"/>
          </a:xfrm>
        </p:grpSpPr>
        <p:pic>
          <p:nvPicPr>
            <p:cNvPr id="6" name="Google Shape;92;p14" descr="image.png">
              <a:extLst>
                <a:ext uri="{FF2B5EF4-FFF2-40B4-BE49-F238E27FC236}">
                  <a16:creationId xmlns:a16="http://schemas.microsoft.com/office/drawing/2014/main" id="{C2C2FAA5-B625-41C9-AB66-A9C5265CD8F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76000" y="2016000"/>
              <a:ext cx="5292000" cy="396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93;p14" descr="image.png">
              <a:extLst>
                <a:ext uri="{FF2B5EF4-FFF2-40B4-BE49-F238E27FC236}">
                  <a16:creationId xmlns:a16="http://schemas.microsoft.com/office/drawing/2014/main" id="{0C108596-4CDB-4EA2-8995-58AC8323033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336000" y="2016000"/>
              <a:ext cx="5292000" cy="396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Google Shape;94;p14">
              <a:extLst>
                <a:ext uri="{FF2B5EF4-FFF2-40B4-BE49-F238E27FC236}">
                  <a16:creationId xmlns:a16="http://schemas.microsoft.com/office/drawing/2014/main" id="{560992CA-3137-4F32-8D4C-A873F98848B8}"/>
                </a:ext>
              </a:extLst>
            </p:cNvPr>
            <p:cNvSpPr txBox="1"/>
            <p:nvPr/>
          </p:nvSpPr>
          <p:spPr>
            <a:xfrm>
              <a:off x="576000" y="2299699"/>
              <a:ext cx="529200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0" tIns="0" rIns="0" bIns="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400" b="1" i="0" u="none" strike="noStrike" cap="none" dirty="0">
                  <a:solidFill>
                    <a:srgbClr val="003064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Merriweather"/>
                </a:rPr>
                <a:t>Das </a:t>
              </a:r>
              <a:r>
                <a:rPr lang="de-DE" sz="2400" b="1" dirty="0">
                  <a:solidFill>
                    <a:srgbClr val="003064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Merriweather"/>
                </a:rPr>
                <a:t>„</a:t>
              </a:r>
              <a:r>
                <a:rPr lang="de-DE" sz="2400" b="1" i="0" u="none" strike="noStrike" cap="none" dirty="0">
                  <a:solidFill>
                    <a:srgbClr val="003064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Merriweather"/>
                </a:rPr>
                <a:t>Warum“</a:t>
              </a:r>
              <a:endParaRPr lang="de-DE" sz="1600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8" name="Google Shape;96;p14">
              <a:extLst>
                <a:ext uri="{FF2B5EF4-FFF2-40B4-BE49-F238E27FC236}">
                  <a16:creationId xmlns:a16="http://schemas.microsoft.com/office/drawing/2014/main" id="{B6CDC055-503B-427D-A53D-73B9CA361A63}"/>
                </a:ext>
              </a:extLst>
            </p:cNvPr>
            <p:cNvSpPr txBox="1"/>
            <p:nvPr/>
          </p:nvSpPr>
          <p:spPr>
            <a:xfrm>
              <a:off x="6336000" y="2299699"/>
              <a:ext cx="529200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0000" tIns="0" rIns="0" bIns="0" anchor="t" anchorCtr="0">
              <a:spAutoFit/>
            </a:bodyPr>
            <a:lstStyle/>
            <a:p>
              <a:r>
                <a:rPr lang="de-DE" sz="2400" b="1" dirty="0">
                  <a:solidFill>
                    <a:srgbClr val="003064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Merriweather"/>
                </a:rPr>
                <a:t>Das „Wie“</a:t>
              </a:r>
              <a:endParaRPr lang="de-DE" sz="2400" b="1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9" name="Google Shape;95;p14">
              <a:extLst>
                <a:ext uri="{FF2B5EF4-FFF2-40B4-BE49-F238E27FC236}">
                  <a16:creationId xmlns:a16="http://schemas.microsoft.com/office/drawing/2014/main" id="{14F0165D-B3D1-4333-9D13-38950BC7F2B3}"/>
                </a:ext>
              </a:extLst>
            </p:cNvPr>
            <p:cNvSpPr txBox="1"/>
            <p:nvPr/>
          </p:nvSpPr>
          <p:spPr>
            <a:xfrm>
              <a:off x="962025" y="2972873"/>
              <a:ext cx="4505325" cy="12464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285750" marR="0" lvl="0" indent="-2857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Ø"/>
              </a:pPr>
              <a:r>
                <a:rPr lang="de-DE" sz="1800" b="0" i="0" u="none" strike="noStrike" cap="none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Studien zeigen Handlungsbedarfe</a:t>
              </a:r>
            </a:p>
            <a:p>
              <a:pPr marL="285750" marR="0" lvl="0" indent="-28575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Ø"/>
              </a:pPr>
              <a:r>
                <a:rPr lang="de-DE" sz="1800" b="0" i="0" u="none" strike="noStrike" cap="none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Ziel: Lern- und Bildungserfolge </a:t>
              </a:r>
              <a:r>
                <a:rPr lang="de-DE" sz="1800" b="0" i="1" u="none" strike="noStrike" cap="none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aller</a:t>
              </a:r>
              <a:r>
                <a:rPr lang="de-DE" sz="1800" b="0" i="0" u="none" strike="noStrike" cap="none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 Schülerinnen und Schüler verbessern</a:t>
              </a:r>
              <a:endParaRPr lang="de-DE" sz="1800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10" name="Google Shape;97;p14">
              <a:extLst>
                <a:ext uri="{FF2B5EF4-FFF2-40B4-BE49-F238E27FC236}">
                  <a16:creationId xmlns:a16="http://schemas.microsoft.com/office/drawing/2014/main" id="{A313D5AC-550A-4314-B165-4566C41B3AFD}"/>
                </a:ext>
              </a:extLst>
            </p:cNvPr>
            <p:cNvSpPr txBox="1"/>
            <p:nvPr/>
          </p:nvSpPr>
          <p:spPr>
            <a:xfrm>
              <a:off x="6724649" y="2972873"/>
              <a:ext cx="4895850" cy="24929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  <a:defRPr sz="1800">
                  <a:solidFill>
                    <a:srgbClr val="1E293B"/>
                  </a:solidFill>
                  <a:latin typeface="DM Sans"/>
                  <a:ea typeface="DM Sans"/>
                  <a:cs typeface="DM Sans"/>
                </a:defRPr>
              </a:lvl1pPr>
            </a:lstStyle>
            <a:p>
              <a:r>
                <a:rPr lang="de-DE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datengestützte Qualitätsentwicklung</a:t>
              </a:r>
            </a:p>
            <a:p>
              <a:r>
                <a:rPr lang="de-DE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eine Maßnahme: Zentrales Schülerfeedback</a:t>
              </a:r>
            </a:p>
            <a:p>
              <a:r>
                <a:rPr lang="de-DE" dirty="0">
                  <a:solidFill>
                    <a:schemeClr val="tx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Wohlbefinden, Schulkultur und sozial-emotionale Entwicklung (aus Schülerinnen- und Schüler-Sicht) verstehen und fördern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48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323BF3-5834-4D7E-A4DE-15152696110F}"/>
              </a:ext>
            </a:extLst>
          </p:cNvPr>
          <p:cNvSpPr txBox="1">
            <a:spLocks/>
          </p:cNvSpPr>
          <p:nvPr/>
        </p:nvSpPr>
        <p:spPr>
          <a:xfrm>
            <a:off x="720000" y="1008000"/>
            <a:ext cx="10704592" cy="56682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292" rtl="0" eaLnBrk="1" latinLnBrk="0" hangingPunct="1">
              <a:lnSpc>
                <a:spcPts val="456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pPr>
              <a:lnSpc>
                <a:spcPts val="3700"/>
              </a:lnSpc>
            </a:pPr>
            <a:r>
              <a:rPr lang="de-DE" sz="3200" dirty="0">
                <a:solidFill>
                  <a:srgbClr val="003064"/>
                </a:solidFill>
                <a:ea typeface="Open Sans" pitchFamily="2" charset="0"/>
                <a:cs typeface="Open Sans" pitchFamily="2" charset="0"/>
                <a:sym typeface="Merriweather"/>
              </a:rPr>
              <a:t>2. Was ist das Zentrale Schülerfeedback?</a:t>
            </a:r>
            <a:endParaRPr lang="de-DE" sz="3200" dirty="0">
              <a:solidFill>
                <a:srgbClr val="003064"/>
              </a:solidFill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EC5E02BF-1290-408F-AECE-2E4FF647B4B7}"/>
              </a:ext>
            </a:extLst>
          </p:cNvPr>
          <p:cNvGrpSpPr/>
          <p:nvPr/>
        </p:nvGrpSpPr>
        <p:grpSpPr>
          <a:xfrm>
            <a:off x="1680331" y="2538488"/>
            <a:ext cx="8831339" cy="2865117"/>
            <a:chOff x="1567717" y="2538488"/>
            <a:chExt cx="8831339" cy="2865117"/>
          </a:xfrm>
        </p:grpSpPr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6BDC3F12-B632-441B-A6B0-47FD172D555F}"/>
                </a:ext>
              </a:extLst>
            </p:cNvPr>
            <p:cNvGrpSpPr/>
            <p:nvPr/>
          </p:nvGrpSpPr>
          <p:grpSpPr>
            <a:xfrm>
              <a:off x="1570980" y="2538488"/>
              <a:ext cx="8828076" cy="880369"/>
              <a:chOff x="1570980" y="2538488"/>
              <a:chExt cx="8828076" cy="880369"/>
            </a:xfrm>
          </p:grpSpPr>
          <p:grpSp>
            <p:nvGrpSpPr>
              <p:cNvPr id="4" name="Google Shape;4886;p45">
                <a:extLst>
                  <a:ext uri="{FF2B5EF4-FFF2-40B4-BE49-F238E27FC236}">
                    <a16:creationId xmlns:a16="http://schemas.microsoft.com/office/drawing/2014/main" id="{B3710341-A5F1-4619-AD46-B1109B3A2C00}"/>
                  </a:ext>
                </a:extLst>
              </p:cNvPr>
              <p:cNvGrpSpPr/>
              <p:nvPr/>
            </p:nvGrpSpPr>
            <p:grpSpPr>
              <a:xfrm>
                <a:off x="1570980" y="2708672"/>
                <a:ext cx="540000" cy="540000"/>
                <a:chOff x="2676100" y="832575"/>
                <a:chExt cx="483125" cy="483125"/>
              </a:xfrm>
              <a:solidFill>
                <a:srgbClr val="4E5D72"/>
              </a:solidFill>
            </p:grpSpPr>
            <p:sp>
              <p:nvSpPr>
                <p:cNvPr id="6" name="Google Shape;4887;p45">
                  <a:extLst>
                    <a:ext uri="{FF2B5EF4-FFF2-40B4-BE49-F238E27FC236}">
                      <a16:creationId xmlns:a16="http://schemas.microsoft.com/office/drawing/2014/main" id="{5D8941C9-C06A-41AE-98B3-876BF448086F}"/>
                    </a:ext>
                  </a:extLst>
                </p:cNvPr>
                <p:cNvSpPr/>
                <p:nvPr/>
              </p:nvSpPr>
              <p:spPr>
                <a:xfrm>
                  <a:off x="2676100" y="832575"/>
                  <a:ext cx="483125" cy="483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25" h="19325" extrusionOk="0">
                      <a:moveTo>
                        <a:pt x="10351" y="1132"/>
                      </a:moveTo>
                      <a:lnTo>
                        <a:pt x="10562" y="2008"/>
                      </a:lnTo>
                      <a:cubicBezTo>
                        <a:pt x="10614" y="2226"/>
                        <a:pt x="10789" y="2392"/>
                        <a:pt x="11009" y="2434"/>
                      </a:cubicBezTo>
                      <a:cubicBezTo>
                        <a:pt x="12021" y="2618"/>
                        <a:pt x="12981" y="3014"/>
                        <a:pt x="13826" y="3596"/>
                      </a:cubicBezTo>
                      <a:cubicBezTo>
                        <a:pt x="13922" y="3663"/>
                        <a:pt x="14033" y="3696"/>
                        <a:pt x="14146" y="3696"/>
                      </a:cubicBezTo>
                      <a:cubicBezTo>
                        <a:pt x="14247" y="3696"/>
                        <a:pt x="14349" y="3669"/>
                        <a:pt x="14439" y="3614"/>
                      </a:cubicBezTo>
                      <a:lnTo>
                        <a:pt x="15179" y="3171"/>
                      </a:lnTo>
                      <a:lnTo>
                        <a:pt x="16154" y="4146"/>
                      </a:lnTo>
                      <a:lnTo>
                        <a:pt x="15711" y="4889"/>
                      </a:lnTo>
                      <a:cubicBezTo>
                        <a:pt x="15596" y="5079"/>
                        <a:pt x="15602" y="5317"/>
                        <a:pt x="15729" y="5499"/>
                      </a:cubicBezTo>
                      <a:cubicBezTo>
                        <a:pt x="16311" y="6344"/>
                        <a:pt x="16707" y="7304"/>
                        <a:pt x="16891" y="8316"/>
                      </a:cubicBezTo>
                      <a:cubicBezTo>
                        <a:pt x="16933" y="8536"/>
                        <a:pt x="17100" y="8711"/>
                        <a:pt x="17317" y="8763"/>
                      </a:cubicBezTo>
                      <a:lnTo>
                        <a:pt x="18193" y="8974"/>
                      </a:lnTo>
                      <a:lnTo>
                        <a:pt x="18193" y="10351"/>
                      </a:lnTo>
                      <a:lnTo>
                        <a:pt x="17317" y="10562"/>
                      </a:lnTo>
                      <a:cubicBezTo>
                        <a:pt x="17100" y="10614"/>
                        <a:pt x="16933" y="10789"/>
                        <a:pt x="16894" y="11009"/>
                      </a:cubicBezTo>
                      <a:cubicBezTo>
                        <a:pt x="16710" y="12021"/>
                        <a:pt x="16311" y="12981"/>
                        <a:pt x="15729" y="13826"/>
                      </a:cubicBezTo>
                      <a:cubicBezTo>
                        <a:pt x="15605" y="14007"/>
                        <a:pt x="15596" y="14246"/>
                        <a:pt x="15711" y="14436"/>
                      </a:cubicBezTo>
                      <a:lnTo>
                        <a:pt x="16154" y="15179"/>
                      </a:lnTo>
                      <a:lnTo>
                        <a:pt x="15179" y="16154"/>
                      </a:lnTo>
                      <a:lnTo>
                        <a:pt x="14439" y="15710"/>
                      </a:lnTo>
                      <a:cubicBezTo>
                        <a:pt x="14349" y="15656"/>
                        <a:pt x="14247" y="15629"/>
                        <a:pt x="14146" y="15629"/>
                      </a:cubicBezTo>
                      <a:cubicBezTo>
                        <a:pt x="14033" y="15629"/>
                        <a:pt x="13922" y="15662"/>
                        <a:pt x="13826" y="15729"/>
                      </a:cubicBezTo>
                      <a:cubicBezTo>
                        <a:pt x="12981" y="16311"/>
                        <a:pt x="12021" y="16707"/>
                        <a:pt x="11009" y="16891"/>
                      </a:cubicBezTo>
                      <a:cubicBezTo>
                        <a:pt x="10789" y="16933"/>
                        <a:pt x="10614" y="17099"/>
                        <a:pt x="10562" y="17317"/>
                      </a:cubicBezTo>
                      <a:lnTo>
                        <a:pt x="10351" y="18192"/>
                      </a:lnTo>
                      <a:lnTo>
                        <a:pt x="8974" y="18192"/>
                      </a:lnTo>
                      <a:lnTo>
                        <a:pt x="8763" y="17317"/>
                      </a:lnTo>
                      <a:cubicBezTo>
                        <a:pt x="8712" y="17099"/>
                        <a:pt x="8536" y="16933"/>
                        <a:pt x="8316" y="16891"/>
                      </a:cubicBezTo>
                      <a:cubicBezTo>
                        <a:pt x="7304" y="16707"/>
                        <a:pt x="6344" y="16311"/>
                        <a:pt x="5499" y="15729"/>
                      </a:cubicBezTo>
                      <a:cubicBezTo>
                        <a:pt x="5404" y="15662"/>
                        <a:pt x="5293" y="15629"/>
                        <a:pt x="5181" y="15629"/>
                      </a:cubicBezTo>
                      <a:cubicBezTo>
                        <a:pt x="5081" y="15629"/>
                        <a:pt x="4979" y="15656"/>
                        <a:pt x="4889" y="15710"/>
                      </a:cubicBezTo>
                      <a:lnTo>
                        <a:pt x="4146" y="16154"/>
                      </a:lnTo>
                      <a:lnTo>
                        <a:pt x="3171" y="15179"/>
                      </a:lnTo>
                      <a:lnTo>
                        <a:pt x="3615" y="14436"/>
                      </a:lnTo>
                      <a:cubicBezTo>
                        <a:pt x="3729" y="14246"/>
                        <a:pt x="3723" y="14007"/>
                        <a:pt x="3597" y="13826"/>
                      </a:cubicBezTo>
                      <a:cubicBezTo>
                        <a:pt x="3014" y="12981"/>
                        <a:pt x="2618" y="12021"/>
                        <a:pt x="2434" y="11009"/>
                      </a:cubicBezTo>
                      <a:cubicBezTo>
                        <a:pt x="2392" y="10789"/>
                        <a:pt x="2226" y="10614"/>
                        <a:pt x="2011" y="10562"/>
                      </a:cubicBezTo>
                      <a:lnTo>
                        <a:pt x="1133" y="10351"/>
                      </a:lnTo>
                      <a:lnTo>
                        <a:pt x="1133" y="8974"/>
                      </a:lnTo>
                      <a:lnTo>
                        <a:pt x="2008" y="8763"/>
                      </a:lnTo>
                      <a:cubicBezTo>
                        <a:pt x="2226" y="8711"/>
                        <a:pt x="2392" y="8536"/>
                        <a:pt x="2431" y="8316"/>
                      </a:cubicBezTo>
                      <a:cubicBezTo>
                        <a:pt x="2615" y="7304"/>
                        <a:pt x="3014" y="6344"/>
                        <a:pt x="3597" y="5499"/>
                      </a:cubicBezTo>
                      <a:cubicBezTo>
                        <a:pt x="3720" y="5317"/>
                        <a:pt x="3729" y="5079"/>
                        <a:pt x="3615" y="4889"/>
                      </a:cubicBezTo>
                      <a:lnTo>
                        <a:pt x="3171" y="4146"/>
                      </a:lnTo>
                      <a:lnTo>
                        <a:pt x="4146" y="3171"/>
                      </a:lnTo>
                      <a:lnTo>
                        <a:pt x="4889" y="3614"/>
                      </a:lnTo>
                      <a:cubicBezTo>
                        <a:pt x="4979" y="3669"/>
                        <a:pt x="5081" y="3696"/>
                        <a:pt x="5181" y="3696"/>
                      </a:cubicBezTo>
                      <a:cubicBezTo>
                        <a:pt x="5293" y="3696"/>
                        <a:pt x="5404" y="3663"/>
                        <a:pt x="5499" y="3596"/>
                      </a:cubicBezTo>
                      <a:cubicBezTo>
                        <a:pt x="6344" y="3014"/>
                        <a:pt x="7304" y="2618"/>
                        <a:pt x="8316" y="2434"/>
                      </a:cubicBezTo>
                      <a:cubicBezTo>
                        <a:pt x="8536" y="2392"/>
                        <a:pt x="8712" y="2226"/>
                        <a:pt x="8763" y="2008"/>
                      </a:cubicBezTo>
                      <a:lnTo>
                        <a:pt x="8974" y="1132"/>
                      </a:lnTo>
                      <a:close/>
                      <a:moveTo>
                        <a:pt x="8530" y="0"/>
                      </a:moveTo>
                      <a:cubicBezTo>
                        <a:pt x="8268" y="0"/>
                        <a:pt x="8041" y="178"/>
                        <a:pt x="7981" y="432"/>
                      </a:cubicBezTo>
                      <a:lnTo>
                        <a:pt x="7748" y="1392"/>
                      </a:lnTo>
                      <a:cubicBezTo>
                        <a:pt x="6833" y="1604"/>
                        <a:pt x="5961" y="1963"/>
                        <a:pt x="5167" y="2461"/>
                      </a:cubicBezTo>
                      <a:lnTo>
                        <a:pt x="4348" y="1969"/>
                      </a:lnTo>
                      <a:cubicBezTo>
                        <a:pt x="4260" y="1915"/>
                        <a:pt x="4160" y="1889"/>
                        <a:pt x="4061" y="1889"/>
                      </a:cubicBezTo>
                      <a:cubicBezTo>
                        <a:pt x="3913" y="1889"/>
                        <a:pt x="3767" y="1946"/>
                        <a:pt x="3657" y="2056"/>
                      </a:cubicBezTo>
                      <a:lnTo>
                        <a:pt x="2057" y="3657"/>
                      </a:lnTo>
                      <a:cubicBezTo>
                        <a:pt x="1872" y="3841"/>
                        <a:pt x="1839" y="4125"/>
                        <a:pt x="1972" y="4348"/>
                      </a:cubicBezTo>
                      <a:lnTo>
                        <a:pt x="2461" y="5163"/>
                      </a:lnTo>
                      <a:cubicBezTo>
                        <a:pt x="1963" y="5958"/>
                        <a:pt x="1604" y="6830"/>
                        <a:pt x="1395" y="7745"/>
                      </a:cubicBezTo>
                      <a:lnTo>
                        <a:pt x="435" y="7978"/>
                      </a:lnTo>
                      <a:cubicBezTo>
                        <a:pt x="179" y="8041"/>
                        <a:pt x="0" y="8267"/>
                        <a:pt x="0" y="8530"/>
                      </a:cubicBezTo>
                      <a:lnTo>
                        <a:pt x="0" y="10795"/>
                      </a:lnTo>
                      <a:cubicBezTo>
                        <a:pt x="0" y="11057"/>
                        <a:pt x="179" y="11284"/>
                        <a:pt x="432" y="11344"/>
                      </a:cubicBezTo>
                      <a:lnTo>
                        <a:pt x="1392" y="11580"/>
                      </a:lnTo>
                      <a:cubicBezTo>
                        <a:pt x="1604" y="12492"/>
                        <a:pt x="1963" y="13364"/>
                        <a:pt x="2461" y="14158"/>
                      </a:cubicBezTo>
                      <a:lnTo>
                        <a:pt x="1969" y="14977"/>
                      </a:lnTo>
                      <a:cubicBezTo>
                        <a:pt x="1836" y="15200"/>
                        <a:pt x="1872" y="15484"/>
                        <a:pt x="2057" y="15668"/>
                      </a:cubicBezTo>
                      <a:lnTo>
                        <a:pt x="3657" y="17268"/>
                      </a:lnTo>
                      <a:cubicBezTo>
                        <a:pt x="3766" y="17378"/>
                        <a:pt x="3911" y="17435"/>
                        <a:pt x="4057" y="17435"/>
                      </a:cubicBezTo>
                      <a:cubicBezTo>
                        <a:pt x="4157" y="17435"/>
                        <a:pt x="4258" y="17408"/>
                        <a:pt x="4348" y="17353"/>
                      </a:cubicBezTo>
                      <a:lnTo>
                        <a:pt x="5164" y="16864"/>
                      </a:lnTo>
                      <a:cubicBezTo>
                        <a:pt x="5958" y="17362"/>
                        <a:pt x="6830" y="17721"/>
                        <a:pt x="7745" y="17930"/>
                      </a:cubicBezTo>
                      <a:lnTo>
                        <a:pt x="7978" y="18890"/>
                      </a:lnTo>
                      <a:cubicBezTo>
                        <a:pt x="8041" y="19147"/>
                        <a:pt x="8268" y="19325"/>
                        <a:pt x="8530" y="19325"/>
                      </a:cubicBezTo>
                      <a:lnTo>
                        <a:pt x="10795" y="19325"/>
                      </a:lnTo>
                      <a:cubicBezTo>
                        <a:pt x="11058" y="19325"/>
                        <a:pt x="11284" y="19147"/>
                        <a:pt x="11344" y="18893"/>
                      </a:cubicBezTo>
                      <a:lnTo>
                        <a:pt x="11577" y="17933"/>
                      </a:lnTo>
                      <a:cubicBezTo>
                        <a:pt x="12492" y="17721"/>
                        <a:pt x="13364" y="17362"/>
                        <a:pt x="14159" y="16864"/>
                      </a:cubicBezTo>
                      <a:lnTo>
                        <a:pt x="14977" y="17356"/>
                      </a:lnTo>
                      <a:cubicBezTo>
                        <a:pt x="15066" y="17410"/>
                        <a:pt x="15166" y="17436"/>
                        <a:pt x="15266" y="17436"/>
                      </a:cubicBezTo>
                      <a:cubicBezTo>
                        <a:pt x="15413" y="17436"/>
                        <a:pt x="15559" y="17379"/>
                        <a:pt x="15668" y="17271"/>
                      </a:cubicBezTo>
                      <a:lnTo>
                        <a:pt x="17269" y="15668"/>
                      </a:lnTo>
                      <a:cubicBezTo>
                        <a:pt x="17453" y="15484"/>
                        <a:pt x="17489" y="15200"/>
                        <a:pt x="17353" y="14977"/>
                      </a:cubicBezTo>
                      <a:lnTo>
                        <a:pt x="16864" y="14161"/>
                      </a:lnTo>
                      <a:cubicBezTo>
                        <a:pt x="17362" y="13367"/>
                        <a:pt x="17722" y="12495"/>
                        <a:pt x="17930" y="11580"/>
                      </a:cubicBezTo>
                      <a:lnTo>
                        <a:pt x="18890" y="11347"/>
                      </a:lnTo>
                      <a:cubicBezTo>
                        <a:pt x="19147" y="11284"/>
                        <a:pt x="19325" y="11057"/>
                        <a:pt x="19325" y="10795"/>
                      </a:cubicBezTo>
                      <a:lnTo>
                        <a:pt x="19325" y="8530"/>
                      </a:lnTo>
                      <a:cubicBezTo>
                        <a:pt x="19325" y="8267"/>
                        <a:pt x="19147" y="8041"/>
                        <a:pt x="18893" y="7981"/>
                      </a:cubicBezTo>
                      <a:lnTo>
                        <a:pt x="17933" y="7748"/>
                      </a:lnTo>
                      <a:cubicBezTo>
                        <a:pt x="17722" y="6833"/>
                        <a:pt x="17362" y="5961"/>
                        <a:pt x="16864" y="5166"/>
                      </a:cubicBezTo>
                      <a:lnTo>
                        <a:pt x="17356" y="4348"/>
                      </a:lnTo>
                      <a:cubicBezTo>
                        <a:pt x="17489" y="4128"/>
                        <a:pt x="17453" y="3841"/>
                        <a:pt x="17272" y="3657"/>
                      </a:cubicBezTo>
                      <a:lnTo>
                        <a:pt x="15668" y="2056"/>
                      </a:lnTo>
                      <a:cubicBezTo>
                        <a:pt x="15559" y="1947"/>
                        <a:pt x="15415" y="1890"/>
                        <a:pt x="15268" y="1890"/>
                      </a:cubicBezTo>
                      <a:cubicBezTo>
                        <a:pt x="15168" y="1890"/>
                        <a:pt x="15068" y="1917"/>
                        <a:pt x="14977" y="1972"/>
                      </a:cubicBezTo>
                      <a:lnTo>
                        <a:pt x="14162" y="2461"/>
                      </a:lnTo>
                      <a:cubicBezTo>
                        <a:pt x="13367" y="1963"/>
                        <a:pt x="12495" y="1604"/>
                        <a:pt x="11580" y="1395"/>
                      </a:cubicBezTo>
                      <a:lnTo>
                        <a:pt x="11347" y="435"/>
                      </a:lnTo>
                      <a:cubicBezTo>
                        <a:pt x="11284" y="178"/>
                        <a:pt x="11058" y="0"/>
                        <a:pt x="1079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7" name="Google Shape;4888;p45">
                  <a:extLst>
                    <a:ext uri="{FF2B5EF4-FFF2-40B4-BE49-F238E27FC236}">
                      <a16:creationId xmlns:a16="http://schemas.microsoft.com/office/drawing/2014/main" id="{95067E04-0EA6-464C-8530-7230D506E2B6}"/>
                    </a:ext>
                  </a:extLst>
                </p:cNvPr>
                <p:cNvSpPr/>
                <p:nvPr/>
              </p:nvSpPr>
              <p:spPr>
                <a:xfrm>
                  <a:off x="2762000" y="918475"/>
                  <a:ext cx="311400" cy="31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56" h="12456" extrusionOk="0">
                      <a:moveTo>
                        <a:pt x="6227" y="1133"/>
                      </a:moveTo>
                      <a:cubicBezTo>
                        <a:pt x="9038" y="1133"/>
                        <a:pt x="11323" y="3418"/>
                        <a:pt x="11323" y="6226"/>
                      </a:cubicBezTo>
                      <a:cubicBezTo>
                        <a:pt x="11323" y="9038"/>
                        <a:pt x="9038" y="11323"/>
                        <a:pt x="6227" y="11323"/>
                      </a:cubicBezTo>
                      <a:cubicBezTo>
                        <a:pt x="3419" y="11323"/>
                        <a:pt x="1133" y="9038"/>
                        <a:pt x="1133" y="6226"/>
                      </a:cubicBezTo>
                      <a:cubicBezTo>
                        <a:pt x="1133" y="3418"/>
                        <a:pt x="3419" y="1133"/>
                        <a:pt x="6227" y="1133"/>
                      </a:cubicBezTo>
                      <a:close/>
                      <a:moveTo>
                        <a:pt x="6227" y="0"/>
                      </a:moveTo>
                      <a:cubicBezTo>
                        <a:pt x="2794" y="0"/>
                        <a:pt x="1" y="2793"/>
                        <a:pt x="1" y="6226"/>
                      </a:cubicBezTo>
                      <a:cubicBezTo>
                        <a:pt x="1" y="9663"/>
                        <a:pt x="2794" y="12456"/>
                        <a:pt x="6227" y="12456"/>
                      </a:cubicBezTo>
                      <a:cubicBezTo>
                        <a:pt x="9663" y="12456"/>
                        <a:pt x="12456" y="9663"/>
                        <a:pt x="12456" y="6226"/>
                      </a:cubicBezTo>
                      <a:cubicBezTo>
                        <a:pt x="12456" y="2793"/>
                        <a:pt x="9663" y="0"/>
                        <a:pt x="62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8" name="Google Shape;4889;p45">
                  <a:extLst>
                    <a:ext uri="{FF2B5EF4-FFF2-40B4-BE49-F238E27FC236}">
                      <a16:creationId xmlns:a16="http://schemas.microsoft.com/office/drawing/2014/main" id="{3C6800B7-467A-4CD6-B32D-996766DF7036}"/>
                    </a:ext>
                  </a:extLst>
                </p:cNvPr>
                <p:cNvSpPr/>
                <p:nvPr/>
              </p:nvSpPr>
              <p:spPr>
                <a:xfrm>
                  <a:off x="2810775" y="975075"/>
                  <a:ext cx="206025" cy="19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1" h="7926" extrusionOk="0">
                      <a:moveTo>
                        <a:pt x="4275" y="1132"/>
                      </a:moveTo>
                      <a:cubicBezTo>
                        <a:pt x="4640" y="1132"/>
                        <a:pt x="5009" y="1203"/>
                        <a:pt x="5360" y="1348"/>
                      </a:cubicBezTo>
                      <a:cubicBezTo>
                        <a:pt x="6416" y="1785"/>
                        <a:pt x="7108" y="2818"/>
                        <a:pt x="7108" y="3962"/>
                      </a:cubicBezTo>
                      <a:cubicBezTo>
                        <a:pt x="7105" y="5527"/>
                        <a:pt x="5840" y="6792"/>
                        <a:pt x="4276" y="6795"/>
                      </a:cubicBezTo>
                      <a:cubicBezTo>
                        <a:pt x="3131" y="6795"/>
                        <a:pt x="2099" y="6103"/>
                        <a:pt x="1661" y="5046"/>
                      </a:cubicBezTo>
                      <a:cubicBezTo>
                        <a:pt x="1223" y="3987"/>
                        <a:pt x="1465" y="2770"/>
                        <a:pt x="2274" y="1961"/>
                      </a:cubicBezTo>
                      <a:cubicBezTo>
                        <a:pt x="2815" y="1419"/>
                        <a:pt x="3538" y="1132"/>
                        <a:pt x="4275" y="1132"/>
                      </a:cubicBezTo>
                      <a:close/>
                      <a:moveTo>
                        <a:pt x="4276" y="1"/>
                      </a:moveTo>
                      <a:cubicBezTo>
                        <a:pt x="2672" y="1"/>
                        <a:pt x="1229" y="964"/>
                        <a:pt x="613" y="2447"/>
                      </a:cubicBezTo>
                      <a:cubicBezTo>
                        <a:pt x="0" y="3926"/>
                        <a:pt x="341" y="5632"/>
                        <a:pt x="1474" y="6764"/>
                      </a:cubicBezTo>
                      <a:cubicBezTo>
                        <a:pt x="2232" y="7523"/>
                        <a:pt x="3247" y="7926"/>
                        <a:pt x="4279" y="7926"/>
                      </a:cubicBezTo>
                      <a:cubicBezTo>
                        <a:pt x="4789" y="7926"/>
                        <a:pt x="5302" y="7828"/>
                        <a:pt x="5791" y="7625"/>
                      </a:cubicBezTo>
                      <a:cubicBezTo>
                        <a:pt x="7274" y="7009"/>
                        <a:pt x="8240" y="5566"/>
                        <a:pt x="8240" y="3962"/>
                      </a:cubicBezTo>
                      <a:cubicBezTo>
                        <a:pt x="8237" y="1773"/>
                        <a:pt x="6465" y="1"/>
                        <a:pt x="4276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  <p:sp>
            <p:nvSpPr>
              <p:cNvPr id="5" name="Textfeld 4">
                <a:extLst>
                  <a:ext uri="{FF2B5EF4-FFF2-40B4-BE49-F238E27FC236}">
                    <a16:creationId xmlns:a16="http://schemas.microsoft.com/office/drawing/2014/main" id="{262AECFB-89F0-43C8-AC2D-BD1810C761E7}"/>
                  </a:ext>
                </a:extLst>
              </p:cNvPr>
              <p:cNvSpPr txBox="1"/>
              <p:nvPr/>
            </p:nvSpPr>
            <p:spPr>
              <a:xfrm>
                <a:off x="2299056" y="2538488"/>
                <a:ext cx="8100000" cy="8803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de-DE" sz="1800" b="1" i="0" u="none" strike="noStrik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Systematisch</a:t>
                </a:r>
                <a:r>
                  <a:rPr lang="en-US" sz="1800" b="1" i="0" u="none" strike="noStrik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:</a:t>
                </a:r>
                <a:r>
                  <a:rPr lang="en-US" sz="1800" b="0" i="0" u="none" strike="noStrik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 </a:t>
                </a:r>
                <a:r>
                  <a:rPr lang="de-DE" sz="1800" b="0" i="0" u="none" strike="noStrik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koordiniertes</a:t>
                </a:r>
                <a:r>
                  <a:rPr lang="en-US" sz="1800" b="0" i="0" u="none" strike="noStrik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, </a:t>
                </a:r>
                <a:r>
                  <a:rPr lang="de-DE" sz="1800" b="0" i="0" u="none" strike="noStrik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landesweites</a:t>
                </a:r>
                <a:r>
                  <a:rPr lang="en-US" sz="1800" b="0" i="0" u="none" strike="noStrik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 </a:t>
                </a:r>
                <a:r>
                  <a:rPr lang="de-DE" sz="1800" b="0" i="0" u="none" strike="noStrik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Verfahren</a:t>
                </a:r>
                <a:r>
                  <a:rPr lang="en-US" sz="1800" b="0" i="0" u="none" strike="noStrik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 </a:t>
                </a:r>
                <a:r>
                  <a:rPr lang="de-DE" sz="1800" b="0" i="0" u="none" strike="noStrik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zur</a:t>
                </a:r>
                <a:r>
                  <a:rPr lang="en-US" sz="1800" b="0" i="0" u="none" strike="noStrik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 </a:t>
                </a:r>
                <a:r>
                  <a:rPr lang="de-DE" sz="1800" b="0" i="0" u="none" strike="noStrik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Einholung</a:t>
                </a:r>
                <a:r>
                  <a:rPr lang="en-US" sz="1800" b="0" i="0" u="none" strike="noStrik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 von </a:t>
                </a:r>
                <a:r>
                  <a:rPr lang="de-DE" sz="1800" b="0" i="0" u="none" strike="noStrik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Schülerfeedback</a:t>
                </a:r>
                <a:endParaRPr lang="en-US" sz="1800" b="0" i="0" u="none" strike="noStrike" cap="none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endParaRPr>
              </a:p>
            </p:txBody>
          </p:sp>
        </p:grpSp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519B3E3E-FB70-46A0-901D-78922C79335E}"/>
                </a:ext>
              </a:extLst>
            </p:cNvPr>
            <p:cNvGrpSpPr/>
            <p:nvPr/>
          </p:nvGrpSpPr>
          <p:grpSpPr>
            <a:xfrm>
              <a:off x="1570980" y="3530862"/>
              <a:ext cx="8828076" cy="880369"/>
              <a:chOff x="1570980" y="3530862"/>
              <a:chExt cx="8828076" cy="880369"/>
            </a:xfrm>
          </p:grpSpPr>
          <p:sp>
            <p:nvSpPr>
              <p:cNvPr id="10" name="Google Shape;8680;p54">
                <a:extLst>
                  <a:ext uri="{FF2B5EF4-FFF2-40B4-BE49-F238E27FC236}">
                    <a16:creationId xmlns:a16="http://schemas.microsoft.com/office/drawing/2014/main" id="{77581968-29AB-4C22-A445-511F0B2E4FF7}"/>
                  </a:ext>
                </a:extLst>
              </p:cNvPr>
              <p:cNvSpPr/>
              <p:nvPr/>
            </p:nvSpPr>
            <p:spPr>
              <a:xfrm>
                <a:off x="1570980" y="3701046"/>
                <a:ext cx="540000" cy="540000"/>
              </a:xfrm>
              <a:custGeom>
                <a:avLst/>
                <a:gdLst/>
                <a:ahLst/>
                <a:cxnLst/>
                <a:rect l="l" t="t" r="r" b="b"/>
                <a:pathLst>
                  <a:path w="11784" h="11713" extrusionOk="0">
                    <a:moveTo>
                      <a:pt x="5136" y="4128"/>
                    </a:moveTo>
                    <a:cubicBezTo>
                      <a:pt x="5671" y="4128"/>
                      <a:pt x="6112" y="4569"/>
                      <a:pt x="6144" y="5136"/>
                    </a:cubicBezTo>
                    <a:lnTo>
                      <a:pt x="5230" y="4853"/>
                    </a:lnTo>
                    <a:cubicBezTo>
                      <a:pt x="5198" y="4839"/>
                      <a:pt x="5165" y="4832"/>
                      <a:pt x="5131" y="4832"/>
                    </a:cubicBezTo>
                    <a:cubicBezTo>
                      <a:pt x="4934" y="4832"/>
                      <a:pt x="4735" y="5052"/>
                      <a:pt x="4789" y="5294"/>
                    </a:cubicBezTo>
                    <a:lnTo>
                      <a:pt x="5073" y="6239"/>
                    </a:lnTo>
                    <a:cubicBezTo>
                      <a:pt x="4537" y="6176"/>
                      <a:pt x="4096" y="5703"/>
                      <a:pt x="4096" y="5168"/>
                    </a:cubicBezTo>
                    <a:cubicBezTo>
                      <a:pt x="4096" y="4601"/>
                      <a:pt x="4569" y="4128"/>
                      <a:pt x="5136" y="4128"/>
                    </a:cubicBezTo>
                    <a:close/>
                    <a:moveTo>
                      <a:pt x="5199" y="2364"/>
                    </a:moveTo>
                    <a:cubicBezTo>
                      <a:pt x="6680" y="2364"/>
                      <a:pt x="7940" y="3592"/>
                      <a:pt x="7940" y="5136"/>
                    </a:cubicBezTo>
                    <a:cubicBezTo>
                      <a:pt x="7940" y="5294"/>
                      <a:pt x="7940" y="5388"/>
                      <a:pt x="7908" y="5546"/>
                    </a:cubicBezTo>
                    <a:lnTo>
                      <a:pt x="6932" y="5294"/>
                    </a:lnTo>
                    <a:lnTo>
                      <a:pt x="6932" y="5136"/>
                    </a:lnTo>
                    <a:cubicBezTo>
                      <a:pt x="6806" y="4223"/>
                      <a:pt x="6049" y="3466"/>
                      <a:pt x="5104" y="3466"/>
                    </a:cubicBezTo>
                    <a:cubicBezTo>
                      <a:pt x="4159" y="3466"/>
                      <a:pt x="3435" y="4223"/>
                      <a:pt x="3435" y="5168"/>
                    </a:cubicBezTo>
                    <a:cubicBezTo>
                      <a:pt x="3435" y="5609"/>
                      <a:pt x="3624" y="6081"/>
                      <a:pt x="3939" y="6396"/>
                    </a:cubicBezTo>
                    <a:cubicBezTo>
                      <a:pt x="4254" y="6743"/>
                      <a:pt x="4695" y="6900"/>
                      <a:pt x="5167" y="6900"/>
                    </a:cubicBezTo>
                    <a:lnTo>
                      <a:pt x="5325" y="6900"/>
                    </a:lnTo>
                    <a:lnTo>
                      <a:pt x="5577" y="7877"/>
                    </a:lnTo>
                    <a:cubicBezTo>
                      <a:pt x="5482" y="7909"/>
                      <a:pt x="5325" y="7909"/>
                      <a:pt x="5199" y="7909"/>
                    </a:cubicBezTo>
                    <a:cubicBezTo>
                      <a:pt x="3687" y="7909"/>
                      <a:pt x="2426" y="6648"/>
                      <a:pt x="2426" y="5136"/>
                    </a:cubicBezTo>
                    <a:cubicBezTo>
                      <a:pt x="2426" y="3624"/>
                      <a:pt x="3655" y="2364"/>
                      <a:pt x="5199" y="2364"/>
                    </a:cubicBezTo>
                    <a:close/>
                    <a:moveTo>
                      <a:pt x="5167" y="726"/>
                    </a:moveTo>
                    <a:cubicBezTo>
                      <a:pt x="7940" y="726"/>
                      <a:pt x="10051" y="3277"/>
                      <a:pt x="9515" y="6018"/>
                    </a:cubicBezTo>
                    <a:lnTo>
                      <a:pt x="8507" y="5766"/>
                    </a:lnTo>
                    <a:cubicBezTo>
                      <a:pt x="8538" y="5546"/>
                      <a:pt x="8538" y="5357"/>
                      <a:pt x="8538" y="5136"/>
                    </a:cubicBezTo>
                    <a:cubicBezTo>
                      <a:pt x="8538" y="3246"/>
                      <a:pt x="7026" y="1702"/>
                      <a:pt x="5104" y="1702"/>
                    </a:cubicBezTo>
                    <a:cubicBezTo>
                      <a:pt x="3214" y="1702"/>
                      <a:pt x="1702" y="3246"/>
                      <a:pt x="1702" y="5136"/>
                    </a:cubicBezTo>
                    <a:cubicBezTo>
                      <a:pt x="1702" y="7027"/>
                      <a:pt x="3214" y="8602"/>
                      <a:pt x="5104" y="8602"/>
                    </a:cubicBezTo>
                    <a:cubicBezTo>
                      <a:pt x="5325" y="8602"/>
                      <a:pt x="5514" y="8602"/>
                      <a:pt x="5703" y="8539"/>
                    </a:cubicBezTo>
                    <a:lnTo>
                      <a:pt x="5986" y="9578"/>
                    </a:lnTo>
                    <a:cubicBezTo>
                      <a:pt x="5695" y="9636"/>
                      <a:pt x="5405" y="9664"/>
                      <a:pt x="5119" y="9664"/>
                    </a:cubicBezTo>
                    <a:cubicBezTo>
                      <a:pt x="2751" y="9664"/>
                      <a:pt x="694" y="7758"/>
                      <a:pt x="694" y="5199"/>
                    </a:cubicBezTo>
                    <a:cubicBezTo>
                      <a:pt x="694" y="2679"/>
                      <a:pt x="2773" y="726"/>
                      <a:pt x="5167" y="726"/>
                    </a:cubicBezTo>
                    <a:close/>
                    <a:moveTo>
                      <a:pt x="5671" y="5672"/>
                    </a:moveTo>
                    <a:lnTo>
                      <a:pt x="5671" y="5672"/>
                    </a:lnTo>
                    <a:cubicBezTo>
                      <a:pt x="10240" y="6964"/>
                      <a:pt x="9578" y="6774"/>
                      <a:pt x="9704" y="6806"/>
                    </a:cubicBezTo>
                    <a:lnTo>
                      <a:pt x="8853" y="7373"/>
                    </a:lnTo>
                    <a:cubicBezTo>
                      <a:pt x="8664" y="7499"/>
                      <a:pt x="8664" y="7751"/>
                      <a:pt x="8822" y="7877"/>
                    </a:cubicBezTo>
                    <a:lnTo>
                      <a:pt x="10964" y="9956"/>
                    </a:lnTo>
                    <a:cubicBezTo>
                      <a:pt x="11027" y="10114"/>
                      <a:pt x="11027" y="10335"/>
                      <a:pt x="10901" y="10492"/>
                    </a:cubicBezTo>
                    <a:lnTo>
                      <a:pt x="10429" y="10965"/>
                    </a:lnTo>
                    <a:cubicBezTo>
                      <a:pt x="10366" y="11012"/>
                      <a:pt x="10279" y="11035"/>
                      <a:pt x="10192" y="11035"/>
                    </a:cubicBezTo>
                    <a:cubicBezTo>
                      <a:pt x="10106" y="11035"/>
                      <a:pt x="10019" y="11012"/>
                      <a:pt x="9956" y="10965"/>
                    </a:cubicBezTo>
                    <a:lnTo>
                      <a:pt x="7845" y="8854"/>
                    </a:lnTo>
                    <a:cubicBezTo>
                      <a:pt x="7777" y="8786"/>
                      <a:pt x="7691" y="8753"/>
                      <a:pt x="7606" y="8753"/>
                    </a:cubicBezTo>
                    <a:cubicBezTo>
                      <a:pt x="7493" y="8753"/>
                      <a:pt x="7381" y="8809"/>
                      <a:pt x="7310" y="8917"/>
                    </a:cubicBezTo>
                    <a:cubicBezTo>
                      <a:pt x="7247" y="8980"/>
                      <a:pt x="6806" y="9641"/>
                      <a:pt x="6774" y="9736"/>
                    </a:cubicBezTo>
                    <a:cubicBezTo>
                      <a:pt x="6680" y="9484"/>
                      <a:pt x="5703" y="5861"/>
                      <a:pt x="5671" y="5672"/>
                    </a:cubicBezTo>
                    <a:close/>
                    <a:moveTo>
                      <a:pt x="5104" y="1"/>
                    </a:moveTo>
                    <a:cubicBezTo>
                      <a:pt x="2363" y="1"/>
                      <a:pt x="0" y="2238"/>
                      <a:pt x="0" y="5168"/>
                    </a:cubicBezTo>
                    <a:cubicBezTo>
                      <a:pt x="0" y="8066"/>
                      <a:pt x="2332" y="10303"/>
                      <a:pt x="5104" y="10303"/>
                    </a:cubicBezTo>
                    <a:cubicBezTo>
                      <a:pt x="5482" y="10303"/>
                      <a:pt x="5797" y="10272"/>
                      <a:pt x="6144" y="10208"/>
                    </a:cubicBezTo>
                    <a:lnTo>
                      <a:pt x="6270" y="10587"/>
                    </a:lnTo>
                    <a:cubicBezTo>
                      <a:pt x="6307" y="10755"/>
                      <a:pt x="6444" y="10845"/>
                      <a:pt x="6596" y="10845"/>
                    </a:cubicBezTo>
                    <a:cubicBezTo>
                      <a:pt x="6700" y="10845"/>
                      <a:pt x="6810" y="10802"/>
                      <a:pt x="6900" y="10713"/>
                    </a:cubicBezTo>
                    <a:lnTo>
                      <a:pt x="7625" y="9610"/>
                    </a:lnTo>
                    <a:lnTo>
                      <a:pt x="9483" y="11406"/>
                    </a:lnTo>
                    <a:cubicBezTo>
                      <a:pt x="9688" y="11610"/>
                      <a:pt x="9956" y="11713"/>
                      <a:pt x="10220" y="11713"/>
                    </a:cubicBezTo>
                    <a:cubicBezTo>
                      <a:pt x="10484" y="11713"/>
                      <a:pt x="10744" y="11610"/>
                      <a:pt x="10933" y="11406"/>
                    </a:cubicBezTo>
                    <a:lnTo>
                      <a:pt x="11405" y="10933"/>
                    </a:lnTo>
                    <a:cubicBezTo>
                      <a:pt x="11783" y="10555"/>
                      <a:pt x="11783" y="9893"/>
                      <a:pt x="11374" y="9484"/>
                    </a:cubicBezTo>
                    <a:lnTo>
                      <a:pt x="9515" y="7720"/>
                    </a:lnTo>
                    <a:lnTo>
                      <a:pt x="10618" y="6964"/>
                    </a:lnTo>
                    <a:cubicBezTo>
                      <a:pt x="10870" y="6806"/>
                      <a:pt x="10838" y="6428"/>
                      <a:pt x="10555" y="6333"/>
                    </a:cubicBezTo>
                    <a:lnTo>
                      <a:pt x="10145" y="6239"/>
                    </a:lnTo>
                    <a:cubicBezTo>
                      <a:pt x="10303" y="5483"/>
                      <a:pt x="10271" y="4695"/>
                      <a:pt x="10082" y="3908"/>
                    </a:cubicBezTo>
                    <a:cubicBezTo>
                      <a:pt x="9483" y="1576"/>
                      <a:pt x="7436" y="1"/>
                      <a:pt x="5104" y="1"/>
                    </a:cubicBezTo>
                    <a:close/>
                  </a:path>
                </a:pathLst>
              </a:custGeom>
              <a:solidFill>
                <a:srgbClr val="4E5D72"/>
              </a:solidFill>
              <a:ln>
                <a:noFill/>
              </a:ln>
            </p:spPr>
            <p:txBody>
              <a:bodyPr spcFirstLastPara="1" wrap="square" lIns="121884" tIns="121884" rIns="121884" bIns="121884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1" name="Textfeld 10">
                <a:extLst>
                  <a:ext uri="{FF2B5EF4-FFF2-40B4-BE49-F238E27FC236}">
                    <a16:creationId xmlns:a16="http://schemas.microsoft.com/office/drawing/2014/main" id="{054B0733-AD02-4C39-9EB5-8984ECB9A1A7}"/>
                  </a:ext>
                </a:extLst>
              </p:cNvPr>
              <p:cNvSpPr txBox="1"/>
              <p:nvPr/>
            </p:nvSpPr>
            <p:spPr>
              <a:xfrm>
                <a:off x="2299056" y="3530862"/>
                <a:ext cx="8100000" cy="8803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de-DE" b="1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Fokussiert</a:t>
                </a:r>
                <a:r>
                  <a:rPr lang="de-DE" sz="1800" b="1" i="0" u="none" strike="noStrike" cap="none" dirty="0">
                    <a:latin typeface="DM Sans"/>
                    <a:ea typeface="DM Sans"/>
                    <a:cs typeface="DM Sans"/>
                    <a:sym typeface="DM Sans"/>
                  </a:rPr>
                  <a:t>:</a:t>
                </a:r>
                <a:r>
                  <a:rPr lang="de-DE" sz="1800" b="0" i="0" u="none" strike="noStrike" cap="none" dirty="0">
                    <a:latin typeface="DM Sans"/>
                    <a:ea typeface="DM Sans"/>
                    <a:cs typeface="DM Sans"/>
                    <a:sym typeface="DM Sans"/>
                  </a:rPr>
                  <a:t> </a:t>
                </a:r>
                <a:r>
                  <a:rPr lang="de-D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fragt nach drei Kernbereichen: Wohlbefinden, Schulkultur und Aspekten sozial-emotionaler Entwicklung</a:t>
                </a:r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710816DE-E621-4872-902D-341EB0430693}"/>
                </a:ext>
              </a:extLst>
            </p:cNvPr>
            <p:cNvGrpSpPr/>
            <p:nvPr/>
          </p:nvGrpSpPr>
          <p:grpSpPr>
            <a:xfrm>
              <a:off x="1567717" y="4523236"/>
              <a:ext cx="8831339" cy="880369"/>
              <a:chOff x="1567717" y="4523236"/>
              <a:chExt cx="8831339" cy="880369"/>
            </a:xfrm>
          </p:grpSpPr>
          <p:grpSp>
            <p:nvGrpSpPr>
              <p:cNvPr id="13" name="Google Shape;8733;p54">
                <a:extLst>
                  <a:ext uri="{FF2B5EF4-FFF2-40B4-BE49-F238E27FC236}">
                    <a16:creationId xmlns:a16="http://schemas.microsoft.com/office/drawing/2014/main" id="{1475ADE7-3F16-4E0C-907F-FAA65C8953EE}"/>
                  </a:ext>
                </a:extLst>
              </p:cNvPr>
              <p:cNvGrpSpPr/>
              <p:nvPr/>
            </p:nvGrpSpPr>
            <p:grpSpPr>
              <a:xfrm>
                <a:off x="1567717" y="4693420"/>
                <a:ext cx="540000" cy="540000"/>
                <a:chOff x="-4211975" y="2046625"/>
                <a:chExt cx="292250" cy="290675"/>
              </a:xfrm>
              <a:solidFill>
                <a:srgbClr val="4E5D72"/>
              </a:solidFill>
            </p:grpSpPr>
            <p:sp>
              <p:nvSpPr>
                <p:cNvPr id="15" name="Google Shape;8734;p54">
                  <a:extLst>
                    <a:ext uri="{FF2B5EF4-FFF2-40B4-BE49-F238E27FC236}">
                      <a16:creationId xmlns:a16="http://schemas.microsoft.com/office/drawing/2014/main" id="{EE1F47F3-ADA5-4497-B095-5DAA5A1995EB}"/>
                    </a:ext>
                  </a:extLst>
                </p:cNvPr>
                <p:cNvSpPr/>
                <p:nvPr/>
              </p:nvSpPr>
              <p:spPr>
                <a:xfrm>
                  <a:off x="-4211975" y="2081300"/>
                  <a:ext cx="256025" cy="25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41" h="10240" extrusionOk="0">
                      <a:moveTo>
                        <a:pt x="4758" y="693"/>
                      </a:moveTo>
                      <a:lnTo>
                        <a:pt x="4758" y="5167"/>
                      </a:lnTo>
                      <a:cubicBezTo>
                        <a:pt x="4758" y="5356"/>
                        <a:pt x="4916" y="5513"/>
                        <a:pt x="5105" y="5513"/>
                      </a:cubicBezTo>
                      <a:lnTo>
                        <a:pt x="9578" y="5513"/>
                      </a:lnTo>
                      <a:cubicBezTo>
                        <a:pt x="9358" y="7813"/>
                        <a:pt x="7436" y="9609"/>
                        <a:pt x="5105" y="9609"/>
                      </a:cubicBezTo>
                      <a:cubicBezTo>
                        <a:pt x="2679" y="9609"/>
                        <a:pt x="663" y="7593"/>
                        <a:pt x="663" y="5167"/>
                      </a:cubicBezTo>
                      <a:cubicBezTo>
                        <a:pt x="663" y="2835"/>
                        <a:pt x="2490" y="914"/>
                        <a:pt x="4758" y="693"/>
                      </a:cubicBezTo>
                      <a:close/>
                      <a:moveTo>
                        <a:pt x="5105" y="0"/>
                      </a:moveTo>
                      <a:cubicBezTo>
                        <a:pt x="2269" y="0"/>
                        <a:pt x="1" y="2300"/>
                        <a:pt x="1" y="5104"/>
                      </a:cubicBezTo>
                      <a:cubicBezTo>
                        <a:pt x="1" y="7939"/>
                        <a:pt x="2269" y="10239"/>
                        <a:pt x="5105" y="10239"/>
                      </a:cubicBezTo>
                      <a:cubicBezTo>
                        <a:pt x="7940" y="10239"/>
                        <a:pt x="10240" y="7939"/>
                        <a:pt x="10240" y="5104"/>
                      </a:cubicBezTo>
                      <a:cubicBezTo>
                        <a:pt x="10240" y="4978"/>
                        <a:pt x="10083" y="4820"/>
                        <a:pt x="9925" y="4820"/>
                      </a:cubicBezTo>
                      <a:lnTo>
                        <a:pt x="5483" y="4820"/>
                      </a:lnTo>
                      <a:lnTo>
                        <a:pt x="5483" y="347"/>
                      </a:lnTo>
                      <a:cubicBezTo>
                        <a:pt x="5483" y="158"/>
                        <a:pt x="5325" y="0"/>
                        <a:pt x="510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6" name="Google Shape;8735;p54">
                  <a:extLst>
                    <a:ext uri="{FF2B5EF4-FFF2-40B4-BE49-F238E27FC236}">
                      <a16:creationId xmlns:a16="http://schemas.microsoft.com/office/drawing/2014/main" id="{B1221E8A-CFEA-4529-836A-4801C7B47814}"/>
                    </a:ext>
                  </a:extLst>
                </p:cNvPr>
                <p:cNvSpPr/>
                <p:nvPr/>
              </p:nvSpPr>
              <p:spPr>
                <a:xfrm>
                  <a:off x="-4057600" y="2046625"/>
                  <a:ext cx="137875" cy="137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5" h="5515" extrusionOk="0">
                      <a:moveTo>
                        <a:pt x="663" y="694"/>
                      </a:moveTo>
                      <a:cubicBezTo>
                        <a:pt x="2836" y="851"/>
                        <a:pt x="4601" y="2616"/>
                        <a:pt x="4758" y="4790"/>
                      </a:cubicBezTo>
                      <a:lnTo>
                        <a:pt x="663" y="4790"/>
                      </a:lnTo>
                      <a:lnTo>
                        <a:pt x="663" y="694"/>
                      </a:lnTo>
                      <a:close/>
                      <a:moveTo>
                        <a:pt x="348" y="1"/>
                      </a:moveTo>
                      <a:cubicBezTo>
                        <a:pt x="158" y="1"/>
                        <a:pt x="1" y="158"/>
                        <a:pt x="1" y="379"/>
                      </a:cubicBezTo>
                      <a:lnTo>
                        <a:pt x="1" y="5168"/>
                      </a:lnTo>
                      <a:cubicBezTo>
                        <a:pt x="1" y="5357"/>
                        <a:pt x="158" y="5514"/>
                        <a:pt x="348" y="5514"/>
                      </a:cubicBezTo>
                      <a:lnTo>
                        <a:pt x="5168" y="5514"/>
                      </a:lnTo>
                      <a:cubicBezTo>
                        <a:pt x="5357" y="5514"/>
                        <a:pt x="5514" y="5357"/>
                        <a:pt x="5514" y="5168"/>
                      </a:cubicBezTo>
                      <a:cubicBezTo>
                        <a:pt x="5483" y="3750"/>
                        <a:pt x="4979" y="2490"/>
                        <a:pt x="3971" y="1513"/>
                      </a:cubicBezTo>
                      <a:cubicBezTo>
                        <a:pt x="2994" y="536"/>
                        <a:pt x="1734" y="1"/>
                        <a:pt x="348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66537CAA-FBC2-41D0-B1EF-6FD3CEC4D2D7}"/>
                  </a:ext>
                </a:extLst>
              </p:cNvPr>
              <p:cNvSpPr txBox="1"/>
              <p:nvPr/>
            </p:nvSpPr>
            <p:spPr>
              <a:xfrm>
                <a:off x="2299056" y="4523236"/>
                <a:ext cx="8100000" cy="8803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de-DE" b="1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Datengestützt: </a:t>
                </a:r>
                <a:r>
                  <a:rPr lang="de-D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stellt Lehrkräften und Schulleitungen automatisiert Daten für die Reflexion und Weiterentwicklung bereit</a:t>
                </a:r>
                <a:endParaRPr lang="de-DE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1529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9C0BEF-3BC0-4B00-8AF4-A93E089964FA}"/>
              </a:ext>
            </a:extLst>
          </p:cNvPr>
          <p:cNvSpPr txBox="1">
            <a:spLocks/>
          </p:cNvSpPr>
          <p:nvPr/>
        </p:nvSpPr>
        <p:spPr>
          <a:xfrm>
            <a:off x="720000" y="1504372"/>
            <a:ext cx="7315200" cy="527645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>
            <a:lvl1pPr algn="l" defTabSz="914292" rtl="0" eaLnBrk="1" latinLnBrk="0" hangingPunct="1">
              <a:lnSpc>
                <a:spcPts val="456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pPr>
              <a:lnSpc>
                <a:spcPts val="3705"/>
              </a:lnSpc>
            </a:pPr>
            <a:r>
              <a:rPr lang="en-US" sz="2400" b="1" dirty="0">
                <a:solidFill>
                  <a:srgbClr val="003064"/>
                </a:solidFill>
                <a:latin typeface="+mn-lt"/>
                <a:ea typeface="Open Sans" pitchFamily="2" charset="0"/>
                <a:cs typeface="Open Sans" pitchFamily="2" charset="0"/>
                <a:sym typeface="Merriweather"/>
              </a:rPr>
              <a:t>Eine </a:t>
            </a:r>
            <a:r>
              <a:rPr lang="de-DE" sz="2400" b="1" dirty="0">
                <a:solidFill>
                  <a:srgbClr val="003064"/>
                </a:solidFill>
                <a:latin typeface="+mn-lt"/>
                <a:ea typeface="Open Sans" pitchFamily="2" charset="0"/>
                <a:cs typeface="Open Sans" pitchFamily="2" charset="0"/>
                <a:sym typeface="Merriweather"/>
              </a:rPr>
              <a:t>wichtige</a:t>
            </a:r>
            <a:r>
              <a:rPr lang="en-US" sz="2400" b="1" dirty="0">
                <a:solidFill>
                  <a:srgbClr val="003064"/>
                </a:solidFill>
                <a:latin typeface="+mn-lt"/>
                <a:ea typeface="Open Sans" pitchFamily="2" charset="0"/>
                <a:cs typeface="Open Sans" pitchFamily="2" charset="0"/>
                <a:sym typeface="Merriweather"/>
              </a:rPr>
              <a:t> </a:t>
            </a:r>
            <a:r>
              <a:rPr lang="de-DE" sz="2400" b="1" dirty="0">
                <a:solidFill>
                  <a:srgbClr val="003064"/>
                </a:solidFill>
                <a:latin typeface="+mn-lt"/>
                <a:ea typeface="Open Sans" pitchFamily="2" charset="0"/>
                <a:cs typeface="Open Sans" pitchFamily="2" charset="0"/>
                <a:sym typeface="Merriweather"/>
              </a:rPr>
              <a:t>Klarstellung</a:t>
            </a:r>
            <a:endParaRPr lang="de-DE" sz="2400" b="1" dirty="0">
              <a:solidFill>
                <a:srgbClr val="003064"/>
              </a:solidFill>
              <a:latin typeface="+mn-lt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Google Shape;116;p16">
            <a:extLst>
              <a:ext uri="{FF2B5EF4-FFF2-40B4-BE49-F238E27FC236}">
                <a16:creationId xmlns:a16="http://schemas.microsoft.com/office/drawing/2014/main" id="{F844B151-ACCE-4EA9-840C-BA5F20B4B02F}"/>
              </a:ext>
            </a:extLst>
          </p:cNvPr>
          <p:cNvSpPr txBox="1"/>
          <p:nvPr/>
        </p:nvSpPr>
        <p:spPr>
          <a:xfrm>
            <a:off x="6672064" y="2459504"/>
            <a:ext cx="4896544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Das Zentrale Schülerfeedback </a:t>
            </a:r>
            <a:r>
              <a:rPr lang="de-DE" sz="30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ist</a:t>
            </a:r>
            <a:r>
              <a:rPr lang="en-US" sz="30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 </a:t>
            </a:r>
            <a:r>
              <a:rPr lang="de-DE" sz="30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kein</a:t>
            </a:r>
            <a:r>
              <a:rPr lang="en-US" sz="30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 Instrument </a:t>
            </a:r>
            <a:r>
              <a:rPr lang="de-DE" sz="30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zur</a:t>
            </a:r>
            <a:r>
              <a:rPr lang="en-US" sz="30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 </a:t>
            </a:r>
            <a:r>
              <a:rPr lang="de-DE" sz="30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Bewertung</a:t>
            </a:r>
            <a:r>
              <a:rPr lang="en-US" sz="30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 </a:t>
            </a:r>
            <a:r>
              <a:rPr lang="de-DE" sz="30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einzelner</a:t>
            </a:r>
            <a:r>
              <a:rPr lang="en-US" sz="30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 </a:t>
            </a:r>
            <a:r>
              <a:rPr lang="de-DE" sz="30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Lehrkräfte!</a:t>
            </a:r>
            <a:endParaRPr dirty="0">
              <a:solidFill>
                <a:srgbClr val="00306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3" name="Bildplatzhalter 12">
            <a:extLst>
              <a:ext uri="{FF2B5EF4-FFF2-40B4-BE49-F238E27FC236}">
                <a16:creationId xmlns:a16="http://schemas.microsoft.com/office/drawing/2014/main" id="{4FA2F231-7B72-48D0-88EA-72FF7C12273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6" r="4746"/>
          <a:stretch>
            <a:fillRect/>
          </a:stretch>
        </p:blipFill>
        <p:spPr>
          <a:xfrm>
            <a:off x="0" y="2459504"/>
            <a:ext cx="5971550" cy="4398496"/>
          </a:xfr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F5072F46-E551-4221-A3A8-7E77FB134AD9}"/>
              </a:ext>
            </a:extLst>
          </p:cNvPr>
          <p:cNvSpPr txBox="1">
            <a:spLocks/>
          </p:cNvSpPr>
          <p:nvPr/>
        </p:nvSpPr>
        <p:spPr>
          <a:xfrm>
            <a:off x="720000" y="1008000"/>
            <a:ext cx="10704592" cy="56682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292" rtl="0" eaLnBrk="1" latinLnBrk="0" hangingPunct="1">
              <a:lnSpc>
                <a:spcPts val="456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pPr>
              <a:lnSpc>
                <a:spcPts val="3700"/>
              </a:lnSpc>
            </a:pPr>
            <a:r>
              <a:rPr lang="de-DE" sz="3200" dirty="0">
                <a:solidFill>
                  <a:srgbClr val="003064"/>
                </a:solidFill>
                <a:ea typeface="Open Sans" pitchFamily="2" charset="0"/>
                <a:cs typeface="Open Sans" pitchFamily="2" charset="0"/>
                <a:sym typeface="Merriweather"/>
              </a:rPr>
              <a:t>2. Was ist das Zentrale Schülerfeedback?</a:t>
            </a:r>
            <a:endParaRPr lang="de-DE" sz="3200" dirty="0">
              <a:solidFill>
                <a:srgbClr val="003064"/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454271A-2BDF-4F56-B304-06D458C7FA6C}"/>
              </a:ext>
            </a:extLst>
          </p:cNvPr>
          <p:cNvSpPr txBox="1"/>
          <p:nvPr/>
        </p:nvSpPr>
        <p:spPr>
          <a:xfrm rot="16200000">
            <a:off x="5143748" y="6030502"/>
            <a:ext cx="1440160" cy="215444"/>
          </a:xfrm>
          <a:prstGeom prst="rect">
            <a:avLst/>
          </a:prstGeom>
          <a:solidFill>
            <a:srgbClr val="000000">
              <a:alpha val="29804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  <a:effectLst/>
              </a:rPr>
              <a:t>Adobe stock: 373514419</a:t>
            </a:r>
            <a:endParaRPr lang="de-DE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405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CF04C2-798E-40B4-A1B0-082DC0E14BA7}"/>
              </a:ext>
            </a:extLst>
          </p:cNvPr>
          <p:cNvSpPr txBox="1">
            <a:spLocks/>
          </p:cNvSpPr>
          <p:nvPr/>
        </p:nvSpPr>
        <p:spPr>
          <a:xfrm>
            <a:off x="719999" y="1008000"/>
            <a:ext cx="10488569" cy="104131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292" rtl="0" eaLnBrk="1" latinLnBrk="0" hangingPunct="1">
              <a:lnSpc>
                <a:spcPts val="456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pPr>
              <a:lnSpc>
                <a:spcPts val="3705"/>
              </a:lnSpc>
            </a:pPr>
            <a:r>
              <a:rPr lang="de-DE" sz="3200" b="1" dirty="0">
                <a:solidFill>
                  <a:srgbClr val="003064"/>
                </a:solidFill>
                <a:ea typeface="Open Sans" pitchFamily="2" charset="0"/>
                <a:cs typeface="Open Sans" pitchFamily="2" charset="0"/>
                <a:sym typeface="Merriweather"/>
              </a:rPr>
              <a:t>3. Welche Chancen birgt die Durchführung für uns im Kollegium?</a:t>
            </a:r>
            <a:endParaRPr lang="de-DE" sz="3200" b="1" dirty="0">
              <a:solidFill>
                <a:srgbClr val="003064"/>
              </a:solidFill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Google Shape;126;p17" descr="image.png">
            <a:extLst>
              <a:ext uri="{FF2B5EF4-FFF2-40B4-BE49-F238E27FC236}">
                <a16:creationId xmlns:a16="http://schemas.microsoft.com/office/drawing/2014/main" id="{0DF03818-D457-4F43-B870-232BDC06213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2000" y="2484000"/>
            <a:ext cx="3288590" cy="40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27;p17" descr="image.png">
            <a:extLst>
              <a:ext uri="{FF2B5EF4-FFF2-40B4-BE49-F238E27FC236}">
                <a16:creationId xmlns:a16="http://schemas.microsoft.com/office/drawing/2014/main" id="{B3B2AA4C-510C-4084-9C79-C09C15DE58E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65988" y="2484000"/>
            <a:ext cx="3288590" cy="40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28;p17" descr="image.png">
            <a:extLst>
              <a:ext uri="{FF2B5EF4-FFF2-40B4-BE49-F238E27FC236}">
                <a16:creationId xmlns:a16="http://schemas.microsoft.com/office/drawing/2014/main" id="{C918813E-B49E-4BF4-A746-CEFC1F88815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19978" y="2484000"/>
            <a:ext cx="3288590" cy="406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Google Shape;6173;p48">
            <a:extLst>
              <a:ext uri="{FF2B5EF4-FFF2-40B4-BE49-F238E27FC236}">
                <a16:creationId xmlns:a16="http://schemas.microsoft.com/office/drawing/2014/main" id="{95A9F0AD-1F95-49FE-9A1E-053769CE297C}"/>
              </a:ext>
            </a:extLst>
          </p:cNvPr>
          <p:cNvGrpSpPr/>
          <p:nvPr/>
        </p:nvGrpSpPr>
        <p:grpSpPr>
          <a:xfrm>
            <a:off x="2004295" y="2628000"/>
            <a:ext cx="504000" cy="540000"/>
            <a:chOff x="-48237000" y="2342650"/>
            <a:chExt cx="256800" cy="300225"/>
          </a:xfrm>
          <a:solidFill>
            <a:srgbClr val="4E5D72"/>
          </a:solidFill>
        </p:grpSpPr>
        <p:sp>
          <p:nvSpPr>
            <p:cNvPr id="9" name="Google Shape;6174;p48">
              <a:extLst>
                <a:ext uri="{FF2B5EF4-FFF2-40B4-BE49-F238E27FC236}">
                  <a16:creationId xmlns:a16="http://schemas.microsoft.com/office/drawing/2014/main" id="{95CE95C5-EA76-4C1B-88B5-918A322610F9}"/>
                </a:ext>
              </a:extLst>
            </p:cNvPr>
            <p:cNvSpPr/>
            <p:nvPr/>
          </p:nvSpPr>
          <p:spPr>
            <a:xfrm>
              <a:off x="-48237000" y="2342650"/>
              <a:ext cx="256800" cy="300225"/>
            </a:xfrm>
            <a:custGeom>
              <a:avLst/>
              <a:gdLst/>
              <a:ahLst/>
              <a:cxnLst/>
              <a:rect l="l" t="t" r="r" b="b"/>
              <a:pathLst>
                <a:path w="10272" h="12009" extrusionOk="0">
                  <a:moveTo>
                    <a:pt x="4507" y="679"/>
                  </a:moveTo>
                  <a:cubicBezTo>
                    <a:pt x="4774" y="679"/>
                    <a:pt x="5048" y="706"/>
                    <a:pt x="5325" y="762"/>
                  </a:cubicBezTo>
                  <a:cubicBezTo>
                    <a:pt x="6774" y="1077"/>
                    <a:pt x="7940" y="2274"/>
                    <a:pt x="8255" y="3723"/>
                  </a:cubicBezTo>
                  <a:cubicBezTo>
                    <a:pt x="8381" y="4227"/>
                    <a:pt x="8381" y="4763"/>
                    <a:pt x="8318" y="5267"/>
                  </a:cubicBezTo>
                  <a:cubicBezTo>
                    <a:pt x="8318" y="5330"/>
                    <a:pt x="8318" y="5424"/>
                    <a:pt x="8350" y="5487"/>
                  </a:cubicBezTo>
                  <a:lnTo>
                    <a:pt x="9263" y="7220"/>
                  </a:lnTo>
                  <a:cubicBezTo>
                    <a:pt x="9389" y="7441"/>
                    <a:pt x="9232" y="7756"/>
                    <a:pt x="8980" y="7756"/>
                  </a:cubicBezTo>
                  <a:lnTo>
                    <a:pt x="8034" y="7756"/>
                  </a:lnTo>
                  <a:cubicBezTo>
                    <a:pt x="7845" y="7756"/>
                    <a:pt x="7688" y="7913"/>
                    <a:pt x="7688" y="8102"/>
                  </a:cubicBezTo>
                  <a:lnTo>
                    <a:pt x="7688" y="9867"/>
                  </a:lnTo>
                  <a:lnTo>
                    <a:pt x="5892" y="9867"/>
                  </a:lnTo>
                  <a:cubicBezTo>
                    <a:pt x="5703" y="9867"/>
                    <a:pt x="5546" y="10024"/>
                    <a:pt x="5546" y="10213"/>
                  </a:cubicBezTo>
                  <a:lnTo>
                    <a:pt x="5546" y="11284"/>
                  </a:lnTo>
                  <a:lnTo>
                    <a:pt x="2049" y="11284"/>
                  </a:lnTo>
                  <a:lnTo>
                    <a:pt x="2049" y="7693"/>
                  </a:lnTo>
                  <a:cubicBezTo>
                    <a:pt x="2049" y="7598"/>
                    <a:pt x="2017" y="7504"/>
                    <a:pt x="1923" y="7441"/>
                  </a:cubicBezTo>
                  <a:cubicBezTo>
                    <a:pt x="1103" y="6685"/>
                    <a:pt x="631" y="5645"/>
                    <a:pt x="631" y="4542"/>
                  </a:cubicBezTo>
                  <a:cubicBezTo>
                    <a:pt x="631" y="2387"/>
                    <a:pt x="2372" y="679"/>
                    <a:pt x="4507" y="679"/>
                  </a:cubicBezTo>
                  <a:close/>
                  <a:moveTo>
                    <a:pt x="4570" y="0"/>
                  </a:moveTo>
                  <a:cubicBezTo>
                    <a:pt x="2059" y="0"/>
                    <a:pt x="1" y="1999"/>
                    <a:pt x="1" y="4542"/>
                  </a:cubicBezTo>
                  <a:cubicBezTo>
                    <a:pt x="1" y="5802"/>
                    <a:pt x="505" y="7000"/>
                    <a:pt x="1418" y="7850"/>
                  </a:cubicBezTo>
                  <a:lnTo>
                    <a:pt x="1418" y="11631"/>
                  </a:lnTo>
                  <a:cubicBezTo>
                    <a:pt x="1418" y="11851"/>
                    <a:pt x="1576" y="12009"/>
                    <a:pt x="1765" y="12009"/>
                  </a:cubicBezTo>
                  <a:lnTo>
                    <a:pt x="5987" y="12009"/>
                  </a:lnTo>
                  <a:cubicBezTo>
                    <a:pt x="6176" y="12009"/>
                    <a:pt x="6333" y="11851"/>
                    <a:pt x="6333" y="11631"/>
                  </a:cubicBezTo>
                  <a:lnTo>
                    <a:pt x="6333" y="10591"/>
                  </a:lnTo>
                  <a:lnTo>
                    <a:pt x="8097" y="10591"/>
                  </a:lnTo>
                  <a:cubicBezTo>
                    <a:pt x="8287" y="10591"/>
                    <a:pt x="8444" y="10434"/>
                    <a:pt x="8444" y="10213"/>
                  </a:cubicBezTo>
                  <a:lnTo>
                    <a:pt x="8444" y="8449"/>
                  </a:lnTo>
                  <a:lnTo>
                    <a:pt x="9043" y="8449"/>
                  </a:lnTo>
                  <a:cubicBezTo>
                    <a:pt x="9799" y="8417"/>
                    <a:pt x="10271" y="7598"/>
                    <a:pt x="9925" y="6874"/>
                  </a:cubicBezTo>
                  <a:lnTo>
                    <a:pt x="9043" y="5267"/>
                  </a:lnTo>
                  <a:cubicBezTo>
                    <a:pt x="9137" y="4700"/>
                    <a:pt x="9137" y="4164"/>
                    <a:pt x="9011" y="3597"/>
                  </a:cubicBezTo>
                  <a:cubicBezTo>
                    <a:pt x="8665" y="1864"/>
                    <a:pt x="7247" y="510"/>
                    <a:pt x="5546" y="100"/>
                  </a:cubicBezTo>
                  <a:cubicBezTo>
                    <a:pt x="5215" y="33"/>
                    <a:pt x="4889" y="0"/>
                    <a:pt x="45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884" tIns="121884" rIns="121884" bIns="121884" anchor="ctr" anchorCtr="0">
              <a:noAutofit/>
            </a:bodyPr>
            <a:lstStyle/>
            <a:p>
              <a:endParaRPr sz="2400">
                <a:solidFill>
                  <a:srgbClr val="003064"/>
                </a:solidFill>
              </a:endParaRPr>
            </a:p>
          </p:txBody>
        </p:sp>
        <p:sp>
          <p:nvSpPr>
            <p:cNvPr id="10" name="Google Shape;6175;p48">
              <a:extLst>
                <a:ext uri="{FF2B5EF4-FFF2-40B4-BE49-F238E27FC236}">
                  <a16:creationId xmlns:a16="http://schemas.microsoft.com/office/drawing/2014/main" id="{5EF9CCDA-F65D-46FF-A930-A6222F2A3312}"/>
                </a:ext>
              </a:extLst>
            </p:cNvPr>
            <p:cNvSpPr/>
            <p:nvPr/>
          </p:nvSpPr>
          <p:spPr>
            <a:xfrm>
              <a:off x="-48195250" y="2377425"/>
              <a:ext cx="144150" cy="140225"/>
            </a:xfrm>
            <a:custGeom>
              <a:avLst/>
              <a:gdLst/>
              <a:ahLst/>
              <a:cxnLst/>
              <a:rect l="l" t="t" r="r" b="b"/>
              <a:pathLst>
                <a:path w="5766" h="5609" extrusionOk="0">
                  <a:moveTo>
                    <a:pt x="3214" y="757"/>
                  </a:moveTo>
                  <a:lnTo>
                    <a:pt x="3214" y="883"/>
                  </a:lnTo>
                  <a:cubicBezTo>
                    <a:pt x="3214" y="1040"/>
                    <a:pt x="3277" y="1135"/>
                    <a:pt x="3435" y="1198"/>
                  </a:cubicBezTo>
                  <a:cubicBezTo>
                    <a:pt x="3624" y="1261"/>
                    <a:pt x="3844" y="1387"/>
                    <a:pt x="4002" y="1513"/>
                  </a:cubicBezTo>
                  <a:cubicBezTo>
                    <a:pt x="4061" y="1553"/>
                    <a:pt x="4146" y="1593"/>
                    <a:pt x="4233" y="1593"/>
                  </a:cubicBezTo>
                  <a:cubicBezTo>
                    <a:pt x="4283" y="1593"/>
                    <a:pt x="4333" y="1579"/>
                    <a:pt x="4380" y="1545"/>
                  </a:cubicBezTo>
                  <a:lnTo>
                    <a:pt x="4506" y="1482"/>
                  </a:lnTo>
                  <a:lnTo>
                    <a:pt x="4852" y="2049"/>
                  </a:lnTo>
                  <a:lnTo>
                    <a:pt x="4726" y="2143"/>
                  </a:lnTo>
                  <a:cubicBezTo>
                    <a:pt x="4632" y="2206"/>
                    <a:pt x="4537" y="2364"/>
                    <a:pt x="4569" y="2490"/>
                  </a:cubicBezTo>
                  <a:cubicBezTo>
                    <a:pt x="4632" y="2710"/>
                    <a:pt x="4632" y="2899"/>
                    <a:pt x="4569" y="3120"/>
                  </a:cubicBezTo>
                  <a:cubicBezTo>
                    <a:pt x="4537" y="3277"/>
                    <a:pt x="4632" y="3403"/>
                    <a:pt x="4726" y="3466"/>
                  </a:cubicBezTo>
                  <a:lnTo>
                    <a:pt x="4852" y="3561"/>
                  </a:lnTo>
                  <a:lnTo>
                    <a:pt x="4506" y="4159"/>
                  </a:lnTo>
                  <a:lnTo>
                    <a:pt x="4380" y="4065"/>
                  </a:lnTo>
                  <a:cubicBezTo>
                    <a:pt x="4323" y="4037"/>
                    <a:pt x="4260" y="4021"/>
                    <a:pt x="4199" y="4021"/>
                  </a:cubicBezTo>
                  <a:cubicBezTo>
                    <a:pt x="4125" y="4021"/>
                    <a:pt x="4054" y="4044"/>
                    <a:pt x="4002" y="4096"/>
                  </a:cubicBezTo>
                  <a:cubicBezTo>
                    <a:pt x="3844" y="4254"/>
                    <a:pt x="3624" y="4348"/>
                    <a:pt x="3435" y="4411"/>
                  </a:cubicBezTo>
                  <a:cubicBezTo>
                    <a:pt x="3277" y="4475"/>
                    <a:pt x="3214" y="4632"/>
                    <a:pt x="3214" y="4727"/>
                  </a:cubicBezTo>
                  <a:lnTo>
                    <a:pt x="3214" y="4853"/>
                  </a:lnTo>
                  <a:lnTo>
                    <a:pt x="2489" y="4853"/>
                  </a:lnTo>
                  <a:lnTo>
                    <a:pt x="2489" y="4727"/>
                  </a:lnTo>
                  <a:cubicBezTo>
                    <a:pt x="2489" y="4569"/>
                    <a:pt x="2426" y="4475"/>
                    <a:pt x="2269" y="4411"/>
                  </a:cubicBezTo>
                  <a:cubicBezTo>
                    <a:pt x="2048" y="4348"/>
                    <a:pt x="1859" y="4222"/>
                    <a:pt x="1702" y="4096"/>
                  </a:cubicBezTo>
                  <a:cubicBezTo>
                    <a:pt x="1622" y="4057"/>
                    <a:pt x="1530" y="4017"/>
                    <a:pt x="1449" y="4017"/>
                  </a:cubicBezTo>
                  <a:cubicBezTo>
                    <a:pt x="1402" y="4017"/>
                    <a:pt x="1358" y="4030"/>
                    <a:pt x="1324" y="4065"/>
                  </a:cubicBezTo>
                  <a:lnTo>
                    <a:pt x="1198" y="4159"/>
                  </a:lnTo>
                  <a:lnTo>
                    <a:pt x="851" y="3561"/>
                  </a:lnTo>
                  <a:lnTo>
                    <a:pt x="946" y="3466"/>
                  </a:lnTo>
                  <a:cubicBezTo>
                    <a:pt x="1072" y="3403"/>
                    <a:pt x="1166" y="3246"/>
                    <a:pt x="1103" y="3120"/>
                  </a:cubicBezTo>
                  <a:cubicBezTo>
                    <a:pt x="1072" y="2899"/>
                    <a:pt x="1072" y="2710"/>
                    <a:pt x="1103" y="2490"/>
                  </a:cubicBezTo>
                  <a:cubicBezTo>
                    <a:pt x="1166" y="2332"/>
                    <a:pt x="1072" y="2206"/>
                    <a:pt x="946" y="2143"/>
                  </a:cubicBezTo>
                  <a:lnTo>
                    <a:pt x="851" y="2049"/>
                  </a:lnTo>
                  <a:lnTo>
                    <a:pt x="1198" y="1482"/>
                  </a:lnTo>
                  <a:lnTo>
                    <a:pt x="1324" y="1545"/>
                  </a:lnTo>
                  <a:cubicBezTo>
                    <a:pt x="1366" y="1573"/>
                    <a:pt x="1421" y="1588"/>
                    <a:pt x="1481" y="1588"/>
                  </a:cubicBezTo>
                  <a:cubicBezTo>
                    <a:pt x="1553" y="1588"/>
                    <a:pt x="1632" y="1565"/>
                    <a:pt x="1702" y="1513"/>
                  </a:cubicBezTo>
                  <a:cubicBezTo>
                    <a:pt x="1859" y="1356"/>
                    <a:pt x="2048" y="1261"/>
                    <a:pt x="2269" y="1198"/>
                  </a:cubicBezTo>
                  <a:cubicBezTo>
                    <a:pt x="2426" y="1135"/>
                    <a:pt x="2489" y="977"/>
                    <a:pt x="2489" y="883"/>
                  </a:cubicBezTo>
                  <a:lnTo>
                    <a:pt x="2489" y="757"/>
                  </a:lnTo>
                  <a:close/>
                  <a:moveTo>
                    <a:pt x="2174" y="1"/>
                  </a:moveTo>
                  <a:cubicBezTo>
                    <a:pt x="1985" y="1"/>
                    <a:pt x="1828" y="158"/>
                    <a:pt x="1828" y="379"/>
                  </a:cubicBezTo>
                  <a:lnTo>
                    <a:pt x="1828" y="599"/>
                  </a:lnTo>
                  <a:cubicBezTo>
                    <a:pt x="1702" y="631"/>
                    <a:pt x="1576" y="725"/>
                    <a:pt x="1513" y="788"/>
                  </a:cubicBezTo>
                  <a:lnTo>
                    <a:pt x="1324" y="694"/>
                  </a:lnTo>
                  <a:cubicBezTo>
                    <a:pt x="1265" y="658"/>
                    <a:pt x="1192" y="641"/>
                    <a:pt x="1122" y="641"/>
                  </a:cubicBezTo>
                  <a:cubicBezTo>
                    <a:pt x="1004" y="641"/>
                    <a:pt x="890" y="690"/>
                    <a:pt x="851" y="788"/>
                  </a:cubicBezTo>
                  <a:lnTo>
                    <a:pt x="126" y="2017"/>
                  </a:lnTo>
                  <a:cubicBezTo>
                    <a:pt x="63" y="2175"/>
                    <a:pt x="95" y="2427"/>
                    <a:pt x="253" y="2490"/>
                  </a:cubicBezTo>
                  <a:lnTo>
                    <a:pt x="442" y="2616"/>
                  </a:lnTo>
                  <a:lnTo>
                    <a:pt x="442" y="2994"/>
                  </a:lnTo>
                  <a:lnTo>
                    <a:pt x="253" y="3120"/>
                  </a:lnTo>
                  <a:cubicBezTo>
                    <a:pt x="95" y="3214"/>
                    <a:pt x="0" y="3435"/>
                    <a:pt x="126" y="3592"/>
                  </a:cubicBezTo>
                  <a:lnTo>
                    <a:pt x="851" y="4821"/>
                  </a:lnTo>
                  <a:cubicBezTo>
                    <a:pt x="894" y="4928"/>
                    <a:pt x="1024" y="4991"/>
                    <a:pt x="1152" y="4991"/>
                  </a:cubicBezTo>
                  <a:cubicBezTo>
                    <a:pt x="1213" y="4991"/>
                    <a:pt x="1273" y="4977"/>
                    <a:pt x="1324" y="4947"/>
                  </a:cubicBezTo>
                  <a:lnTo>
                    <a:pt x="1513" y="4821"/>
                  </a:lnTo>
                  <a:cubicBezTo>
                    <a:pt x="1639" y="4884"/>
                    <a:pt x="1733" y="4979"/>
                    <a:pt x="1828" y="5010"/>
                  </a:cubicBezTo>
                  <a:lnTo>
                    <a:pt x="1828" y="5262"/>
                  </a:lnTo>
                  <a:cubicBezTo>
                    <a:pt x="1828" y="5451"/>
                    <a:pt x="1985" y="5609"/>
                    <a:pt x="2174" y="5609"/>
                  </a:cubicBezTo>
                  <a:lnTo>
                    <a:pt x="3592" y="5609"/>
                  </a:lnTo>
                  <a:cubicBezTo>
                    <a:pt x="3781" y="5609"/>
                    <a:pt x="3939" y="5451"/>
                    <a:pt x="3939" y="5262"/>
                  </a:cubicBezTo>
                  <a:lnTo>
                    <a:pt x="3939" y="5010"/>
                  </a:lnTo>
                  <a:cubicBezTo>
                    <a:pt x="4065" y="4979"/>
                    <a:pt x="4191" y="4884"/>
                    <a:pt x="4254" y="4821"/>
                  </a:cubicBezTo>
                  <a:lnTo>
                    <a:pt x="4474" y="4947"/>
                  </a:lnTo>
                  <a:cubicBezTo>
                    <a:pt x="4524" y="4967"/>
                    <a:pt x="4580" y="4978"/>
                    <a:pt x="4637" y="4978"/>
                  </a:cubicBezTo>
                  <a:cubicBezTo>
                    <a:pt x="4759" y="4978"/>
                    <a:pt x="4882" y="4929"/>
                    <a:pt x="4947" y="4821"/>
                  </a:cubicBezTo>
                  <a:lnTo>
                    <a:pt x="5640" y="3592"/>
                  </a:lnTo>
                  <a:cubicBezTo>
                    <a:pt x="5734" y="3435"/>
                    <a:pt x="5671" y="3214"/>
                    <a:pt x="5514" y="3120"/>
                  </a:cubicBezTo>
                  <a:lnTo>
                    <a:pt x="5325" y="2994"/>
                  </a:lnTo>
                  <a:lnTo>
                    <a:pt x="5325" y="2616"/>
                  </a:lnTo>
                  <a:lnTo>
                    <a:pt x="5514" y="2490"/>
                  </a:lnTo>
                  <a:cubicBezTo>
                    <a:pt x="5671" y="2427"/>
                    <a:pt x="5766" y="2206"/>
                    <a:pt x="5640" y="2017"/>
                  </a:cubicBezTo>
                  <a:lnTo>
                    <a:pt x="4947" y="788"/>
                  </a:lnTo>
                  <a:cubicBezTo>
                    <a:pt x="4887" y="689"/>
                    <a:pt x="4777" y="627"/>
                    <a:pt x="4664" y="627"/>
                  </a:cubicBezTo>
                  <a:cubicBezTo>
                    <a:pt x="4598" y="627"/>
                    <a:pt x="4532" y="648"/>
                    <a:pt x="4474" y="694"/>
                  </a:cubicBezTo>
                  <a:lnTo>
                    <a:pt x="4254" y="788"/>
                  </a:lnTo>
                  <a:cubicBezTo>
                    <a:pt x="4159" y="725"/>
                    <a:pt x="4033" y="631"/>
                    <a:pt x="3939" y="599"/>
                  </a:cubicBezTo>
                  <a:lnTo>
                    <a:pt x="3939" y="379"/>
                  </a:lnTo>
                  <a:cubicBezTo>
                    <a:pt x="3939" y="158"/>
                    <a:pt x="3781" y="1"/>
                    <a:pt x="35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884" tIns="121884" rIns="121884" bIns="121884" anchor="ctr" anchorCtr="0">
              <a:noAutofit/>
            </a:bodyPr>
            <a:lstStyle/>
            <a:p>
              <a:endParaRPr sz="2400">
                <a:solidFill>
                  <a:srgbClr val="003064"/>
                </a:solidFill>
              </a:endParaRPr>
            </a:p>
          </p:txBody>
        </p:sp>
        <p:sp>
          <p:nvSpPr>
            <p:cNvPr id="11" name="Google Shape;6176;p48">
              <a:extLst>
                <a:ext uri="{FF2B5EF4-FFF2-40B4-BE49-F238E27FC236}">
                  <a16:creationId xmlns:a16="http://schemas.microsoft.com/office/drawing/2014/main" id="{A01BC6D0-1F65-4DF3-A7F5-97AE96D7BD78}"/>
                </a:ext>
              </a:extLst>
            </p:cNvPr>
            <p:cNvSpPr/>
            <p:nvPr/>
          </p:nvSpPr>
          <p:spPr>
            <a:xfrm>
              <a:off x="-48150350" y="2422325"/>
              <a:ext cx="52775" cy="52800"/>
            </a:xfrm>
            <a:custGeom>
              <a:avLst/>
              <a:gdLst/>
              <a:ahLst/>
              <a:cxnLst/>
              <a:rect l="l" t="t" r="r" b="b"/>
              <a:pathLst>
                <a:path w="2111" h="2112" extrusionOk="0">
                  <a:moveTo>
                    <a:pt x="1040" y="662"/>
                  </a:moveTo>
                  <a:cubicBezTo>
                    <a:pt x="1260" y="662"/>
                    <a:pt x="1418" y="820"/>
                    <a:pt x="1418" y="1009"/>
                  </a:cubicBezTo>
                  <a:cubicBezTo>
                    <a:pt x="1418" y="1198"/>
                    <a:pt x="1260" y="1355"/>
                    <a:pt x="1040" y="1355"/>
                  </a:cubicBezTo>
                  <a:cubicBezTo>
                    <a:pt x="851" y="1355"/>
                    <a:pt x="693" y="1198"/>
                    <a:pt x="693" y="1009"/>
                  </a:cubicBezTo>
                  <a:cubicBezTo>
                    <a:pt x="693" y="820"/>
                    <a:pt x="851" y="662"/>
                    <a:pt x="1040" y="662"/>
                  </a:cubicBezTo>
                  <a:close/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639"/>
                    <a:pt x="473" y="2111"/>
                    <a:pt x="1040" y="2111"/>
                  </a:cubicBezTo>
                  <a:cubicBezTo>
                    <a:pt x="1639" y="2111"/>
                    <a:pt x="2111" y="1639"/>
                    <a:pt x="2111" y="1040"/>
                  </a:cubicBezTo>
                  <a:cubicBezTo>
                    <a:pt x="2111" y="473"/>
                    <a:pt x="1639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884" tIns="121884" rIns="121884" bIns="121884" anchor="ctr" anchorCtr="0">
              <a:noAutofit/>
            </a:bodyPr>
            <a:lstStyle/>
            <a:p>
              <a:endParaRPr sz="2400">
                <a:solidFill>
                  <a:srgbClr val="003064"/>
                </a:solidFill>
              </a:endParaRP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1C4DED59-5F26-455E-ADF6-4345C39A5FE9}"/>
              </a:ext>
            </a:extLst>
          </p:cNvPr>
          <p:cNvGrpSpPr/>
          <p:nvPr/>
        </p:nvGrpSpPr>
        <p:grpSpPr>
          <a:xfrm>
            <a:off x="5670182" y="2685741"/>
            <a:ext cx="480202" cy="482025"/>
            <a:chOff x="5885798" y="1988379"/>
            <a:chExt cx="480202" cy="482025"/>
          </a:xfrm>
        </p:grpSpPr>
        <p:sp>
          <p:nvSpPr>
            <p:cNvPr id="13" name="Google Shape;6981;p50">
              <a:extLst>
                <a:ext uri="{FF2B5EF4-FFF2-40B4-BE49-F238E27FC236}">
                  <a16:creationId xmlns:a16="http://schemas.microsoft.com/office/drawing/2014/main" id="{D212230A-05D8-4D66-80D5-8A1616EACB3A}"/>
                </a:ext>
              </a:extLst>
            </p:cNvPr>
            <p:cNvSpPr/>
            <p:nvPr/>
          </p:nvSpPr>
          <p:spPr>
            <a:xfrm>
              <a:off x="6173308" y="1993168"/>
              <a:ext cx="159110" cy="157627"/>
            </a:xfrm>
            <a:custGeom>
              <a:avLst/>
              <a:gdLst/>
              <a:ahLst/>
              <a:cxnLst/>
              <a:rect l="l" t="t" r="r" b="b"/>
              <a:pathLst>
                <a:path w="3435" h="3403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79" y="693"/>
                  </a:cubicBezTo>
                  <a:lnTo>
                    <a:pt x="1072" y="693"/>
                  </a:lnTo>
                  <a:cubicBezTo>
                    <a:pt x="1639" y="693"/>
                    <a:pt x="2111" y="1166"/>
                    <a:pt x="2111" y="1733"/>
                  </a:cubicBezTo>
                  <a:lnTo>
                    <a:pt x="2111" y="2269"/>
                  </a:lnTo>
                  <a:lnTo>
                    <a:pt x="1985" y="2174"/>
                  </a:lnTo>
                  <a:cubicBezTo>
                    <a:pt x="1922" y="2111"/>
                    <a:pt x="1836" y="2080"/>
                    <a:pt x="1749" y="2080"/>
                  </a:cubicBezTo>
                  <a:cubicBezTo>
                    <a:pt x="1663" y="2080"/>
                    <a:pt x="1576" y="2111"/>
                    <a:pt x="1513" y="2174"/>
                  </a:cubicBezTo>
                  <a:cubicBezTo>
                    <a:pt x="1387" y="2269"/>
                    <a:pt x="1387" y="2521"/>
                    <a:pt x="1513" y="2647"/>
                  </a:cubicBezTo>
                  <a:lnTo>
                    <a:pt x="2174" y="3308"/>
                  </a:lnTo>
                  <a:cubicBezTo>
                    <a:pt x="2237" y="3371"/>
                    <a:pt x="2324" y="3403"/>
                    <a:pt x="2411" y="3403"/>
                  </a:cubicBezTo>
                  <a:cubicBezTo>
                    <a:pt x="2497" y="3403"/>
                    <a:pt x="2584" y="3371"/>
                    <a:pt x="2647" y="3308"/>
                  </a:cubicBezTo>
                  <a:lnTo>
                    <a:pt x="3309" y="2647"/>
                  </a:lnTo>
                  <a:cubicBezTo>
                    <a:pt x="3435" y="2521"/>
                    <a:pt x="3435" y="2269"/>
                    <a:pt x="3309" y="2174"/>
                  </a:cubicBezTo>
                  <a:cubicBezTo>
                    <a:pt x="3261" y="2111"/>
                    <a:pt x="3175" y="2080"/>
                    <a:pt x="3084" y="2080"/>
                  </a:cubicBezTo>
                  <a:cubicBezTo>
                    <a:pt x="2994" y="2080"/>
                    <a:pt x="2899" y="2111"/>
                    <a:pt x="2836" y="2174"/>
                  </a:cubicBezTo>
                  <a:lnTo>
                    <a:pt x="2742" y="2269"/>
                  </a:lnTo>
                  <a:lnTo>
                    <a:pt x="2742" y="1733"/>
                  </a:lnTo>
                  <a:cubicBezTo>
                    <a:pt x="2773" y="788"/>
                    <a:pt x="1985" y="0"/>
                    <a:pt x="1072" y="0"/>
                  </a:cubicBezTo>
                  <a:close/>
                </a:path>
              </a:pathLst>
            </a:custGeom>
            <a:solidFill>
              <a:srgbClr val="4E5D72"/>
            </a:solidFill>
            <a:ln>
              <a:noFill/>
            </a:ln>
          </p:spPr>
          <p:txBody>
            <a:bodyPr spcFirstLastPara="1" wrap="square" lIns="121884" tIns="121884" rIns="121884" bIns="121884" anchor="ctr" anchorCtr="0">
              <a:noAutofit/>
            </a:bodyPr>
            <a:lstStyle/>
            <a:p>
              <a:endParaRPr sz="2400">
                <a:solidFill>
                  <a:srgbClr val="003064"/>
                </a:solidFill>
              </a:endParaRPr>
            </a:p>
          </p:txBody>
        </p:sp>
        <p:sp>
          <p:nvSpPr>
            <p:cNvPr id="14" name="Google Shape;6982;p50">
              <a:extLst>
                <a:ext uri="{FF2B5EF4-FFF2-40B4-BE49-F238E27FC236}">
                  <a16:creationId xmlns:a16="http://schemas.microsoft.com/office/drawing/2014/main" id="{5380EE7A-C485-4EA4-8CF0-38A0C3B99AB7}"/>
                </a:ext>
              </a:extLst>
            </p:cNvPr>
            <p:cNvSpPr/>
            <p:nvPr/>
          </p:nvSpPr>
          <p:spPr>
            <a:xfrm>
              <a:off x="5952963" y="2311294"/>
              <a:ext cx="157627" cy="159110"/>
            </a:xfrm>
            <a:custGeom>
              <a:avLst/>
              <a:gdLst/>
              <a:ahLst/>
              <a:cxnLst/>
              <a:rect l="l" t="t" r="r" b="b"/>
              <a:pathLst>
                <a:path w="3403" h="3435" extrusionOk="0">
                  <a:moveTo>
                    <a:pt x="1024" y="0"/>
                  </a:moveTo>
                  <a:cubicBezTo>
                    <a:pt x="938" y="0"/>
                    <a:pt x="851" y="32"/>
                    <a:pt x="788" y="95"/>
                  </a:cubicBezTo>
                  <a:lnTo>
                    <a:pt x="126" y="756"/>
                  </a:lnTo>
                  <a:cubicBezTo>
                    <a:pt x="0" y="882"/>
                    <a:pt x="0" y="1134"/>
                    <a:pt x="126" y="1229"/>
                  </a:cubicBezTo>
                  <a:cubicBezTo>
                    <a:pt x="189" y="1292"/>
                    <a:pt x="276" y="1323"/>
                    <a:pt x="363" y="1323"/>
                  </a:cubicBezTo>
                  <a:cubicBezTo>
                    <a:pt x="449" y="1323"/>
                    <a:pt x="536" y="1292"/>
                    <a:pt x="599" y="1229"/>
                  </a:cubicBezTo>
                  <a:lnTo>
                    <a:pt x="725" y="1134"/>
                  </a:lnTo>
                  <a:lnTo>
                    <a:pt x="725" y="1670"/>
                  </a:lnTo>
                  <a:cubicBezTo>
                    <a:pt x="662" y="2174"/>
                    <a:pt x="820" y="2615"/>
                    <a:pt x="1135" y="2930"/>
                  </a:cubicBezTo>
                  <a:cubicBezTo>
                    <a:pt x="1450" y="3245"/>
                    <a:pt x="1891" y="3434"/>
                    <a:pt x="2363" y="3434"/>
                  </a:cubicBezTo>
                  <a:lnTo>
                    <a:pt x="3025" y="3434"/>
                  </a:lnTo>
                  <a:cubicBezTo>
                    <a:pt x="3245" y="3434"/>
                    <a:pt x="3403" y="3277"/>
                    <a:pt x="3403" y="3088"/>
                  </a:cubicBezTo>
                  <a:cubicBezTo>
                    <a:pt x="3403" y="2899"/>
                    <a:pt x="3245" y="2741"/>
                    <a:pt x="3025" y="2741"/>
                  </a:cubicBezTo>
                  <a:lnTo>
                    <a:pt x="2363" y="2741"/>
                  </a:lnTo>
                  <a:cubicBezTo>
                    <a:pt x="1828" y="2741"/>
                    <a:pt x="1355" y="2269"/>
                    <a:pt x="1355" y="1670"/>
                  </a:cubicBezTo>
                  <a:lnTo>
                    <a:pt x="1355" y="1134"/>
                  </a:lnTo>
                  <a:lnTo>
                    <a:pt x="1450" y="1229"/>
                  </a:lnTo>
                  <a:cubicBezTo>
                    <a:pt x="1513" y="1292"/>
                    <a:pt x="1607" y="1323"/>
                    <a:pt x="1698" y="1323"/>
                  </a:cubicBezTo>
                  <a:cubicBezTo>
                    <a:pt x="1788" y="1323"/>
                    <a:pt x="1875" y="1292"/>
                    <a:pt x="1922" y="1229"/>
                  </a:cubicBezTo>
                  <a:cubicBezTo>
                    <a:pt x="2048" y="1134"/>
                    <a:pt x="2048" y="882"/>
                    <a:pt x="1922" y="756"/>
                  </a:cubicBezTo>
                  <a:lnTo>
                    <a:pt x="1261" y="95"/>
                  </a:lnTo>
                  <a:cubicBezTo>
                    <a:pt x="1198" y="32"/>
                    <a:pt x="1111" y="0"/>
                    <a:pt x="1024" y="0"/>
                  </a:cubicBezTo>
                  <a:close/>
                </a:path>
              </a:pathLst>
            </a:custGeom>
            <a:solidFill>
              <a:srgbClr val="4E5D72"/>
            </a:solidFill>
            <a:ln>
              <a:noFill/>
            </a:ln>
          </p:spPr>
          <p:txBody>
            <a:bodyPr spcFirstLastPara="1" wrap="square" lIns="121884" tIns="121884" rIns="121884" bIns="121884" anchor="ctr" anchorCtr="0">
              <a:noAutofit/>
            </a:bodyPr>
            <a:lstStyle/>
            <a:p>
              <a:endParaRPr sz="2400">
                <a:solidFill>
                  <a:srgbClr val="003064"/>
                </a:solidFill>
              </a:endParaRPr>
            </a:p>
          </p:txBody>
        </p:sp>
        <p:sp>
          <p:nvSpPr>
            <p:cNvPr id="15" name="Google Shape;6984;p50">
              <a:extLst>
                <a:ext uri="{FF2B5EF4-FFF2-40B4-BE49-F238E27FC236}">
                  <a16:creationId xmlns:a16="http://schemas.microsoft.com/office/drawing/2014/main" id="{587AD003-A491-4041-B3D8-8ABDE9D05B1D}"/>
                </a:ext>
              </a:extLst>
            </p:cNvPr>
            <p:cNvSpPr/>
            <p:nvPr/>
          </p:nvSpPr>
          <p:spPr>
            <a:xfrm>
              <a:off x="6141208" y="2214949"/>
              <a:ext cx="224792" cy="253973"/>
            </a:xfrm>
            <a:custGeom>
              <a:avLst/>
              <a:gdLst/>
              <a:ahLst/>
              <a:cxnLst/>
              <a:rect l="l" t="t" r="r" b="b"/>
              <a:pathLst>
                <a:path w="4853" h="5483" extrusionOk="0">
                  <a:moveTo>
                    <a:pt x="3151" y="726"/>
                  </a:moveTo>
                  <a:cubicBezTo>
                    <a:pt x="3687" y="726"/>
                    <a:pt x="4222" y="1198"/>
                    <a:pt x="4222" y="1734"/>
                  </a:cubicBezTo>
                  <a:lnTo>
                    <a:pt x="4222" y="2112"/>
                  </a:lnTo>
                  <a:cubicBezTo>
                    <a:pt x="3939" y="2112"/>
                    <a:pt x="3655" y="2112"/>
                    <a:pt x="3592" y="1986"/>
                  </a:cubicBezTo>
                  <a:cubicBezTo>
                    <a:pt x="3529" y="1954"/>
                    <a:pt x="3498" y="1828"/>
                    <a:pt x="3498" y="1734"/>
                  </a:cubicBezTo>
                  <a:cubicBezTo>
                    <a:pt x="3498" y="1545"/>
                    <a:pt x="3340" y="1387"/>
                    <a:pt x="3151" y="1387"/>
                  </a:cubicBezTo>
                  <a:cubicBezTo>
                    <a:pt x="2962" y="1387"/>
                    <a:pt x="2804" y="1545"/>
                    <a:pt x="2804" y="1734"/>
                  </a:cubicBezTo>
                  <a:cubicBezTo>
                    <a:pt x="2804" y="1828"/>
                    <a:pt x="2804" y="1954"/>
                    <a:pt x="2710" y="1986"/>
                  </a:cubicBezTo>
                  <a:cubicBezTo>
                    <a:pt x="2636" y="2060"/>
                    <a:pt x="2487" y="2090"/>
                    <a:pt x="2312" y="2090"/>
                  </a:cubicBezTo>
                  <a:cubicBezTo>
                    <a:pt x="2189" y="2090"/>
                    <a:pt x="2053" y="2075"/>
                    <a:pt x="1922" y="2049"/>
                  </a:cubicBezTo>
                  <a:lnTo>
                    <a:pt x="694" y="2049"/>
                  </a:lnTo>
                  <a:lnTo>
                    <a:pt x="694" y="1734"/>
                  </a:lnTo>
                  <a:cubicBezTo>
                    <a:pt x="694" y="1198"/>
                    <a:pt x="1166" y="726"/>
                    <a:pt x="1765" y="726"/>
                  </a:cubicBezTo>
                  <a:close/>
                  <a:moveTo>
                    <a:pt x="3151" y="2521"/>
                  </a:moveTo>
                  <a:cubicBezTo>
                    <a:pt x="3435" y="2742"/>
                    <a:pt x="3813" y="2773"/>
                    <a:pt x="4222" y="2773"/>
                  </a:cubicBezTo>
                  <a:lnTo>
                    <a:pt x="4222" y="3120"/>
                  </a:lnTo>
                  <a:cubicBezTo>
                    <a:pt x="4159" y="4034"/>
                    <a:pt x="3372" y="4853"/>
                    <a:pt x="2426" y="4853"/>
                  </a:cubicBezTo>
                  <a:cubicBezTo>
                    <a:pt x="1481" y="4853"/>
                    <a:pt x="694" y="4065"/>
                    <a:pt x="694" y="3120"/>
                  </a:cubicBezTo>
                  <a:lnTo>
                    <a:pt x="694" y="2773"/>
                  </a:lnTo>
                  <a:lnTo>
                    <a:pt x="1765" y="2773"/>
                  </a:lnTo>
                  <a:cubicBezTo>
                    <a:pt x="1859" y="2773"/>
                    <a:pt x="2836" y="2773"/>
                    <a:pt x="3151" y="2521"/>
                  </a:cubicBezTo>
                  <a:close/>
                  <a:moveTo>
                    <a:pt x="1733" y="1"/>
                  </a:moveTo>
                  <a:cubicBezTo>
                    <a:pt x="788" y="1"/>
                    <a:pt x="1" y="757"/>
                    <a:pt x="1" y="1702"/>
                  </a:cubicBezTo>
                  <a:lnTo>
                    <a:pt x="1" y="3088"/>
                  </a:lnTo>
                  <a:cubicBezTo>
                    <a:pt x="1" y="4412"/>
                    <a:pt x="1103" y="5483"/>
                    <a:pt x="2395" y="5483"/>
                  </a:cubicBezTo>
                  <a:cubicBezTo>
                    <a:pt x="3750" y="5483"/>
                    <a:pt x="4789" y="4380"/>
                    <a:pt x="4789" y="3088"/>
                  </a:cubicBezTo>
                  <a:lnTo>
                    <a:pt x="4789" y="1702"/>
                  </a:lnTo>
                  <a:cubicBezTo>
                    <a:pt x="4852" y="789"/>
                    <a:pt x="4065" y="1"/>
                    <a:pt x="3120" y="1"/>
                  </a:cubicBezTo>
                  <a:close/>
                </a:path>
              </a:pathLst>
            </a:custGeom>
            <a:solidFill>
              <a:srgbClr val="4E5D72"/>
            </a:solidFill>
            <a:ln>
              <a:noFill/>
            </a:ln>
          </p:spPr>
          <p:txBody>
            <a:bodyPr spcFirstLastPara="1" wrap="square" lIns="121884" tIns="121884" rIns="121884" bIns="121884" anchor="ctr" anchorCtr="0">
              <a:noAutofit/>
            </a:bodyPr>
            <a:lstStyle/>
            <a:p>
              <a:endParaRPr sz="2400">
                <a:solidFill>
                  <a:srgbClr val="003064"/>
                </a:solidFill>
              </a:endParaRPr>
            </a:p>
          </p:txBody>
        </p:sp>
        <p:sp>
          <p:nvSpPr>
            <p:cNvPr id="16" name="Google Shape;6984;p50">
              <a:extLst>
                <a:ext uri="{FF2B5EF4-FFF2-40B4-BE49-F238E27FC236}">
                  <a16:creationId xmlns:a16="http://schemas.microsoft.com/office/drawing/2014/main" id="{F9DCD7D8-742D-433A-8251-449926140D26}"/>
                </a:ext>
              </a:extLst>
            </p:cNvPr>
            <p:cNvSpPr/>
            <p:nvPr/>
          </p:nvSpPr>
          <p:spPr>
            <a:xfrm>
              <a:off x="5885798" y="1988379"/>
              <a:ext cx="224792" cy="253973"/>
            </a:xfrm>
            <a:custGeom>
              <a:avLst/>
              <a:gdLst/>
              <a:ahLst/>
              <a:cxnLst/>
              <a:rect l="l" t="t" r="r" b="b"/>
              <a:pathLst>
                <a:path w="4853" h="5483" extrusionOk="0">
                  <a:moveTo>
                    <a:pt x="3151" y="726"/>
                  </a:moveTo>
                  <a:cubicBezTo>
                    <a:pt x="3687" y="726"/>
                    <a:pt x="4222" y="1198"/>
                    <a:pt x="4222" y="1734"/>
                  </a:cubicBezTo>
                  <a:lnTo>
                    <a:pt x="4222" y="2112"/>
                  </a:lnTo>
                  <a:cubicBezTo>
                    <a:pt x="3939" y="2112"/>
                    <a:pt x="3655" y="2112"/>
                    <a:pt x="3592" y="1986"/>
                  </a:cubicBezTo>
                  <a:cubicBezTo>
                    <a:pt x="3529" y="1954"/>
                    <a:pt x="3498" y="1828"/>
                    <a:pt x="3498" y="1734"/>
                  </a:cubicBezTo>
                  <a:cubicBezTo>
                    <a:pt x="3498" y="1545"/>
                    <a:pt x="3340" y="1387"/>
                    <a:pt x="3151" y="1387"/>
                  </a:cubicBezTo>
                  <a:cubicBezTo>
                    <a:pt x="2962" y="1387"/>
                    <a:pt x="2804" y="1545"/>
                    <a:pt x="2804" y="1734"/>
                  </a:cubicBezTo>
                  <a:cubicBezTo>
                    <a:pt x="2804" y="1828"/>
                    <a:pt x="2804" y="1954"/>
                    <a:pt x="2710" y="1986"/>
                  </a:cubicBezTo>
                  <a:cubicBezTo>
                    <a:pt x="2636" y="2060"/>
                    <a:pt x="2487" y="2090"/>
                    <a:pt x="2312" y="2090"/>
                  </a:cubicBezTo>
                  <a:cubicBezTo>
                    <a:pt x="2189" y="2090"/>
                    <a:pt x="2053" y="2075"/>
                    <a:pt x="1922" y="2049"/>
                  </a:cubicBezTo>
                  <a:lnTo>
                    <a:pt x="694" y="2049"/>
                  </a:lnTo>
                  <a:lnTo>
                    <a:pt x="694" y="1734"/>
                  </a:lnTo>
                  <a:cubicBezTo>
                    <a:pt x="694" y="1198"/>
                    <a:pt x="1166" y="726"/>
                    <a:pt x="1765" y="726"/>
                  </a:cubicBezTo>
                  <a:close/>
                  <a:moveTo>
                    <a:pt x="3151" y="2521"/>
                  </a:moveTo>
                  <a:cubicBezTo>
                    <a:pt x="3435" y="2742"/>
                    <a:pt x="3813" y="2773"/>
                    <a:pt x="4222" y="2773"/>
                  </a:cubicBezTo>
                  <a:lnTo>
                    <a:pt x="4222" y="3120"/>
                  </a:lnTo>
                  <a:cubicBezTo>
                    <a:pt x="4159" y="4034"/>
                    <a:pt x="3372" y="4853"/>
                    <a:pt x="2426" y="4853"/>
                  </a:cubicBezTo>
                  <a:cubicBezTo>
                    <a:pt x="1481" y="4853"/>
                    <a:pt x="694" y="4065"/>
                    <a:pt x="694" y="3120"/>
                  </a:cubicBezTo>
                  <a:lnTo>
                    <a:pt x="694" y="2773"/>
                  </a:lnTo>
                  <a:lnTo>
                    <a:pt x="1765" y="2773"/>
                  </a:lnTo>
                  <a:cubicBezTo>
                    <a:pt x="1859" y="2773"/>
                    <a:pt x="2836" y="2773"/>
                    <a:pt x="3151" y="2521"/>
                  </a:cubicBezTo>
                  <a:close/>
                  <a:moveTo>
                    <a:pt x="1733" y="1"/>
                  </a:moveTo>
                  <a:cubicBezTo>
                    <a:pt x="788" y="1"/>
                    <a:pt x="1" y="757"/>
                    <a:pt x="1" y="1702"/>
                  </a:cubicBezTo>
                  <a:lnTo>
                    <a:pt x="1" y="3088"/>
                  </a:lnTo>
                  <a:cubicBezTo>
                    <a:pt x="1" y="4412"/>
                    <a:pt x="1103" y="5483"/>
                    <a:pt x="2395" y="5483"/>
                  </a:cubicBezTo>
                  <a:cubicBezTo>
                    <a:pt x="3750" y="5483"/>
                    <a:pt x="4789" y="4380"/>
                    <a:pt x="4789" y="3088"/>
                  </a:cubicBezTo>
                  <a:lnTo>
                    <a:pt x="4789" y="1702"/>
                  </a:lnTo>
                  <a:cubicBezTo>
                    <a:pt x="4852" y="789"/>
                    <a:pt x="4065" y="1"/>
                    <a:pt x="3120" y="1"/>
                  </a:cubicBezTo>
                  <a:close/>
                </a:path>
              </a:pathLst>
            </a:custGeom>
            <a:solidFill>
              <a:srgbClr val="4E5D72"/>
            </a:solidFill>
            <a:ln>
              <a:noFill/>
            </a:ln>
          </p:spPr>
          <p:txBody>
            <a:bodyPr spcFirstLastPara="1" wrap="square" lIns="121884" tIns="121884" rIns="121884" bIns="121884" anchor="ctr" anchorCtr="0">
              <a:noAutofit/>
            </a:bodyPr>
            <a:lstStyle/>
            <a:p>
              <a:endParaRPr sz="2400">
                <a:solidFill>
                  <a:srgbClr val="003064"/>
                </a:solidFill>
              </a:endParaRPr>
            </a:p>
          </p:txBody>
        </p:sp>
      </p:grpSp>
      <p:sp>
        <p:nvSpPr>
          <p:cNvPr id="17" name="Google Shape;9301;p55">
            <a:extLst>
              <a:ext uri="{FF2B5EF4-FFF2-40B4-BE49-F238E27FC236}">
                <a16:creationId xmlns:a16="http://schemas.microsoft.com/office/drawing/2014/main" id="{C101A543-3F0E-426C-92CA-20F67A1B79D4}"/>
              </a:ext>
            </a:extLst>
          </p:cNvPr>
          <p:cNvSpPr/>
          <p:nvPr/>
        </p:nvSpPr>
        <p:spPr>
          <a:xfrm>
            <a:off x="9294273" y="2779118"/>
            <a:ext cx="540000" cy="370850"/>
          </a:xfrm>
          <a:custGeom>
            <a:avLst/>
            <a:gdLst/>
            <a:ahLst/>
            <a:cxnLst/>
            <a:rect l="l" t="t" r="r" b="b"/>
            <a:pathLst>
              <a:path w="11909" h="7599" extrusionOk="0">
                <a:moveTo>
                  <a:pt x="9767" y="2079"/>
                </a:moveTo>
                <a:lnTo>
                  <a:pt x="9767" y="5198"/>
                </a:lnTo>
                <a:cubicBezTo>
                  <a:pt x="9735" y="5041"/>
                  <a:pt x="9672" y="4915"/>
                  <a:pt x="9546" y="4789"/>
                </a:cubicBezTo>
                <a:lnTo>
                  <a:pt x="7813" y="3056"/>
                </a:lnTo>
                <a:cubicBezTo>
                  <a:pt x="7624" y="2867"/>
                  <a:pt x="7341" y="2741"/>
                  <a:pt x="7057" y="2741"/>
                </a:cubicBezTo>
                <a:lnTo>
                  <a:pt x="6018" y="2741"/>
                </a:lnTo>
                <a:cubicBezTo>
                  <a:pt x="5923" y="2741"/>
                  <a:pt x="5797" y="2836"/>
                  <a:pt x="5734" y="2930"/>
                </a:cubicBezTo>
                <a:lnTo>
                  <a:pt x="5482" y="3403"/>
                </a:lnTo>
                <a:cubicBezTo>
                  <a:pt x="5293" y="3812"/>
                  <a:pt x="4883" y="4001"/>
                  <a:pt x="4505" y="4001"/>
                </a:cubicBezTo>
                <a:lnTo>
                  <a:pt x="5356" y="2269"/>
                </a:lnTo>
                <a:cubicBezTo>
                  <a:pt x="5419" y="2143"/>
                  <a:pt x="5576" y="2079"/>
                  <a:pt x="5671" y="2079"/>
                </a:cubicBezTo>
                <a:close/>
                <a:moveTo>
                  <a:pt x="1418" y="2079"/>
                </a:moveTo>
                <a:lnTo>
                  <a:pt x="1418" y="5545"/>
                </a:lnTo>
                <a:lnTo>
                  <a:pt x="725" y="5545"/>
                </a:lnTo>
                <a:lnTo>
                  <a:pt x="725" y="2079"/>
                </a:lnTo>
                <a:close/>
                <a:moveTo>
                  <a:pt x="11153" y="2079"/>
                </a:moveTo>
                <a:lnTo>
                  <a:pt x="11153" y="5545"/>
                </a:lnTo>
                <a:lnTo>
                  <a:pt x="10460" y="5545"/>
                </a:lnTo>
                <a:lnTo>
                  <a:pt x="10460" y="2079"/>
                </a:lnTo>
                <a:close/>
                <a:moveTo>
                  <a:pt x="6931" y="630"/>
                </a:moveTo>
                <a:cubicBezTo>
                  <a:pt x="6774" y="1008"/>
                  <a:pt x="6427" y="1323"/>
                  <a:pt x="5955" y="1323"/>
                </a:cubicBezTo>
                <a:lnTo>
                  <a:pt x="5671" y="1323"/>
                </a:lnTo>
                <a:cubicBezTo>
                  <a:pt x="5293" y="1323"/>
                  <a:pt x="4946" y="1575"/>
                  <a:pt x="4726" y="1922"/>
                </a:cubicBezTo>
                <a:lnTo>
                  <a:pt x="3655" y="4064"/>
                </a:lnTo>
                <a:cubicBezTo>
                  <a:pt x="3623" y="4127"/>
                  <a:pt x="3623" y="4253"/>
                  <a:pt x="3655" y="4316"/>
                </a:cubicBezTo>
                <a:cubicBezTo>
                  <a:pt x="3718" y="4411"/>
                  <a:pt x="3781" y="4474"/>
                  <a:pt x="3875" y="4537"/>
                </a:cubicBezTo>
                <a:cubicBezTo>
                  <a:pt x="4088" y="4627"/>
                  <a:pt x="4310" y="4670"/>
                  <a:pt x="4532" y="4670"/>
                </a:cubicBezTo>
                <a:cubicBezTo>
                  <a:pt x="5165" y="4670"/>
                  <a:pt x="5785" y="4316"/>
                  <a:pt x="6112" y="3686"/>
                </a:cubicBezTo>
                <a:lnTo>
                  <a:pt x="6238" y="3434"/>
                </a:lnTo>
                <a:lnTo>
                  <a:pt x="7026" y="3434"/>
                </a:lnTo>
                <a:cubicBezTo>
                  <a:pt x="7089" y="3434"/>
                  <a:pt x="7215" y="3466"/>
                  <a:pt x="7246" y="3529"/>
                </a:cubicBezTo>
                <a:lnTo>
                  <a:pt x="8979" y="5261"/>
                </a:lnTo>
                <a:cubicBezTo>
                  <a:pt x="9137" y="5419"/>
                  <a:pt x="9137" y="5545"/>
                  <a:pt x="9105" y="5640"/>
                </a:cubicBezTo>
                <a:cubicBezTo>
                  <a:pt x="9105" y="5671"/>
                  <a:pt x="9042" y="5829"/>
                  <a:pt x="8885" y="5860"/>
                </a:cubicBezTo>
                <a:lnTo>
                  <a:pt x="5576" y="6805"/>
                </a:lnTo>
                <a:cubicBezTo>
                  <a:pt x="5543" y="6814"/>
                  <a:pt x="5507" y="6818"/>
                  <a:pt x="5470" y="6818"/>
                </a:cubicBezTo>
                <a:cubicBezTo>
                  <a:pt x="5371" y="6818"/>
                  <a:pt x="5268" y="6788"/>
                  <a:pt x="5198" y="6742"/>
                </a:cubicBezTo>
                <a:lnTo>
                  <a:pt x="4096" y="5640"/>
                </a:lnTo>
                <a:cubicBezTo>
                  <a:pt x="4033" y="5545"/>
                  <a:pt x="3938" y="5514"/>
                  <a:pt x="3875" y="5514"/>
                </a:cubicBezTo>
                <a:lnTo>
                  <a:pt x="2111" y="5514"/>
                </a:lnTo>
                <a:lnTo>
                  <a:pt x="2111" y="2048"/>
                </a:lnTo>
                <a:lnTo>
                  <a:pt x="2741" y="2048"/>
                </a:lnTo>
                <a:cubicBezTo>
                  <a:pt x="3119" y="2048"/>
                  <a:pt x="3466" y="1796"/>
                  <a:pt x="3686" y="1449"/>
                </a:cubicBezTo>
                <a:lnTo>
                  <a:pt x="4001" y="819"/>
                </a:lnTo>
                <a:cubicBezTo>
                  <a:pt x="4064" y="693"/>
                  <a:pt x="4190" y="630"/>
                  <a:pt x="4316" y="630"/>
                </a:cubicBezTo>
                <a:close/>
                <a:moveTo>
                  <a:pt x="4316" y="0"/>
                </a:moveTo>
                <a:cubicBezTo>
                  <a:pt x="3907" y="0"/>
                  <a:pt x="3560" y="221"/>
                  <a:pt x="3371" y="599"/>
                </a:cubicBezTo>
                <a:lnTo>
                  <a:pt x="3056" y="1229"/>
                </a:lnTo>
                <a:cubicBezTo>
                  <a:pt x="2962" y="1323"/>
                  <a:pt x="2836" y="1418"/>
                  <a:pt x="2741" y="1418"/>
                </a:cubicBezTo>
                <a:lnTo>
                  <a:pt x="378" y="1418"/>
                </a:lnTo>
                <a:cubicBezTo>
                  <a:pt x="158" y="1418"/>
                  <a:pt x="0" y="1575"/>
                  <a:pt x="0" y="1764"/>
                </a:cubicBezTo>
                <a:lnTo>
                  <a:pt x="0" y="5955"/>
                </a:lnTo>
                <a:cubicBezTo>
                  <a:pt x="0" y="6144"/>
                  <a:pt x="158" y="6301"/>
                  <a:pt x="378" y="6301"/>
                </a:cubicBezTo>
                <a:lnTo>
                  <a:pt x="3718" y="6301"/>
                </a:lnTo>
                <a:lnTo>
                  <a:pt x="4694" y="7278"/>
                </a:lnTo>
                <a:cubicBezTo>
                  <a:pt x="4894" y="7477"/>
                  <a:pt x="5139" y="7598"/>
                  <a:pt x="5410" y="7598"/>
                </a:cubicBezTo>
                <a:cubicBezTo>
                  <a:pt x="5525" y="7598"/>
                  <a:pt x="5644" y="7577"/>
                  <a:pt x="5766" y="7530"/>
                </a:cubicBezTo>
                <a:lnTo>
                  <a:pt x="9074" y="6553"/>
                </a:lnTo>
                <a:cubicBezTo>
                  <a:pt x="9263" y="6522"/>
                  <a:pt x="9420" y="6396"/>
                  <a:pt x="9578" y="6238"/>
                </a:cubicBezTo>
                <a:lnTo>
                  <a:pt x="11562" y="6238"/>
                </a:lnTo>
                <a:cubicBezTo>
                  <a:pt x="11751" y="6238"/>
                  <a:pt x="11909" y="6081"/>
                  <a:pt x="11909" y="5892"/>
                </a:cubicBezTo>
                <a:lnTo>
                  <a:pt x="11909" y="1733"/>
                </a:lnTo>
                <a:cubicBezTo>
                  <a:pt x="11877" y="1544"/>
                  <a:pt x="11720" y="1386"/>
                  <a:pt x="11499" y="1386"/>
                </a:cubicBezTo>
                <a:lnTo>
                  <a:pt x="7341" y="1386"/>
                </a:lnTo>
                <a:cubicBezTo>
                  <a:pt x="7561" y="1103"/>
                  <a:pt x="7687" y="693"/>
                  <a:pt x="7687" y="347"/>
                </a:cubicBezTo>
                <a:cubicBezTo>
                  <a:pt x="7687" y="158"/>
                  <a:pt x="7530" y="0"/>
                  <a:pt x="7341" y="0"/>
                </a:cubicBezTo>
                <a:close/>
              </a:path>
            </a:pathLst>
          </a:custGeom>
          <a:solidFill>
            <a:srgbClr val="4E5D72"/>
          </a:solidFill>
          <a:ln>
            <a:noFill/>
          </a:ln>
        </p:spPr>
        <p:txBody>
          <a:bodyPr spcFirstLastPara="1" wrap="square" lIns="121884" tIns="121884" rIns="121884" bIns="121884" anchor="ctr" anchorCtr="0">
            <a:noAutofit/>
          </a:bodyPr>
          <a:lstStyle/>
          <a:p>
            <a:endParaRPr sz="2400">
              <a:solidFill>
                <a:srgbClr val="003064"/>
              </a:solidFill>
            </a:endParaRPr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880CBFA6-EB2B-4345-B0BE-B3E3DA329088}"/>
              </a:ext>
            </a:extLst>
          </p:cNvPr>
          <p:cNvGrpSpPr/>
          <p:nvPr/>
        </p:nvGrpSpPr>
        <p:grpSpPr>
          <a:xfrm>
            <a:off x="801114" y="3363270"/>
            <a:ext cx="9751735" cy="323165"/>
            <a:chOff x="801114" y="3363270"/>
            <a:chExt cx="9751735" cy="323165"/>
          </a:xfrm>
        </p:grpSpPr>
        <p:sp>
          <p:nvSpPr>
            <p:cNvPr id="19" name="Google Shape;130;p17">
              <a:extLst>
                <a:ext uri="{FF2B5EF4-FFF2-40B4-BE49-F238E27FC236}">
                  <a16:creationId xmlns:a16="http://schemas.microsoft.com/office/drawing/2014/main" id="{A35FD513-E460-4249-A9BB-A1F65C479183}"/>
                </a:ext>
              </a:extLst>
            </p:cNvPr>
            <p:cNvSpPr txBox="1"/>
            <p:nvPr/>
          </p:nvSpPr>
          <p:spPr>
            <a:xfrm>
              <a:off x="801114" y="3363270"/>
              <a:ext cx="2910363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2000" b="1" i="0" u="none" strike="noStrike" cap="none" dirty="0">
                  <a:solidFill>
                    <a:srgbClr val="003064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Merriweather"/>
                </a:rPr>
                <a:t>Reflexionsgrundlage</a:t>
              </a:r>
              <a:endParaRPr lang="de-DE" sz="2000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20" name="Google Shape;133;p17">
              <a:extLst>
                <a:ext uri="{FF2B5EF4-FFF2-40B4-BE49-F238E27FC236}">
                  <a16:creationId xmlns:a16="http://schemas.microsoft.com/office/drawing/2014/main" id="{895D6678-4350-4565-AFF3-EBA8D27AF4F2}"/>
                </a:ext>
              </a:extLst>
            </p:cNvPr>
            <p:cNvSpPr txBox="1"/>
            <p:nvPr/>
          </p:nvSpPr>
          <p:spPr>
            <a:xfrm>
              <a:off x="4560115" y="3363270"/>
              <a:ext cx="2700337" cy="3231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/>
              <a:r>
                <a:rPr lang="de-DE" sz="2100" b="1" dirty="0">
                  <a:solidFill>
                    <a:srgbClr val="003064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Merriweather"/>
                </a:rPr>
                <a:t>Schülerperspektive</a:t>
              </a:r>
              <a:endParaRPr lang="de-DE" sz="2100" b="1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  <p:sp>
          <p:nvSpPr>
            <p:cNvPr id="21" name="Google Shape;136;p17">
              <a:extLst>
                <a:ext uri="{FF2B5EF4-FFF2-40B4-BE49-F238E27FC236}">
                  <a16:creationId xmlns:a16="http://schemas.microsoft.com/office/drawing/2014/main" id="{9230C4D8-0C09-41AE-AE19-E83D45743E9E}"/>
                </a:ext>
              </a:extLst>
            </p:cNvPr>
            <p:cNvSpPr txBox="1"/>
            <p:nvPr/>
          </p:nvSpPr>
          <p:spPr>
            <a:xfrm>
              <a:off x="8575698" y="3363270"/>
              <a:ext cx="1977151" cy="3231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algn="ctr"/>
              <a:r>
                <a:rPr lang="de-DE" sz="2100" b="1" dirty="0">
                  <a:solidFill>
                    <a:srgbClr val="003064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  <a:sym typeface="Merriweather"/>
                </a:rPr>
                <a:t>Partizipation</a:t>
              </a:r>
              <a:endParaRPr lang="de-DE" sz="2100" b="1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23" name="Google Shape;131;p17">
            <a:extLst>
              <a:ext uri="{FF2B5EF4-FFF2-40B4-BE49-F238E27FC236}">
                <a16:creationId xmlns:a16="http://schemas.microsoft.com/office/drawing/2014/main" id="{8C1ED4A8-8AE9-418E-9E9D-7D143DF20DAA}"/>
              </a:ext>
            </a:extLst>
          </p:cNvPr>
          <p:cNvSpPr txBox="1"/>
          <p:nvPr/>
        </p:nvSpPr>
        <p:spPr>
          <a:xfrm>
            <a:off x="838836" y="3815165"/>
            <a:ext cx="2838450" cy="1846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600" b="0" i="0" u="none" strike="noStrike" cap="non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valide Daten als Basis für professionelle Reflexion und kollegialen Austausch</a:t>
            </a:r>
          </a:p>
          <a:p>
            <a:pPr marL="285750" marR="0" lvl="0" indent="-28575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600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konkrete Impulse für Qualitätsentwicklung</a:t>
            </a:r>
            <a:endParaRPr lang="de-DE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4" name="Google Shape;134;p17">
            <a:extLst>
              <a:ext uri="{FF2B5EF4-FFF2-40B4-BE49-F238E27FC236}">
                <a16:creationId xmlns:a16="http://schemas.microsoft.com/office/drawing/2014/main" id="{005A0F44-391C-4A31-A583-1934D0969AD7}"/>
              </a:ext>
            </a:extLst>
          </p:cNvPr>
          <p:cNvSpPr txBox="1"/>
          <p:nvPr/>
        </p:nvSpPr>
        <p:spPr>
          <a:xfrm>
            <a:off x="4491058" y="3815165"/>
            <a:ext cx="2838450" cy="2585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600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Schule aus dem Blickwinkel der Lernenden: Wie erleben sie unsere Schule? Wie steht es um ihr Wohlbefinden?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600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ganzheitliches Bild der pädagogischen Arbeit</a:t>
            </a:r>
            <a:endParaRPr lang="de-DE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5" name="Google Shape;137;p17">
            <a:extLst>
              <a:ext uri="{FF2B5EF4-FFF2-40B4-BE49-F238E27FC236}">
                <a16:creationId xmlns:a16="http://schemas.microsoft.com/office/drawing/2014/main" id="{25E63FF5-DE5E-487B-8958-9FC8F8A2C1BD}"/>
              </a:ext>
            </a:extLst>
          </p:cNvPr>
          <p:cNvSpPr txBox="1"/>
          <p:nvPr/>
        </p:nvSpPr>
        <p:spPr>
          <a:xfrm>
            <a:off x="8145048" y="3815165"/>
            <a:ext cx="283845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600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aktive Beteiligung von Schülerinnen und Schülern an der Schulentwicklung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600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Stärkung einer positiven Feedbackkultur</a:t>
            </a:r>
            <a:endParaRPr lang="de-DE" sz="16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95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C12A07-83DA-47B3-AD18-C6A2E4A7F126}"/>
              </a:ext>
            </a:extLst>
          </p:cNvPr>
          <p:cNvSpPr txBox="1">
            <a:spLocks/>
          </p:cNvSpPr>
          <p:nvPr/>
        </p:nvSpPr>
        <p:spPr>
          <a:xfrm>
            <a:off x="720000" y="1001948"/>
            <a:ext cx="10272544" cy="56682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292" rtl="0" eaLnBrk="1" latinLnBrk="0" hangingPunct="1">
              <a:lnSpc>
                <a:spcPts val="456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pPr>
              <a:lnSpc>
                <a:spcPts val="3705"/>
              </a:lnSpc>
            </a:pPr>
            <a:r>
              <a:rPr lang="de-DE" sz="3200" dirty="0">
                <a:solidFill>
                  <a:srgbClr val="003064"/>
                </a:solidFill>
                <a:ea typeface="Open Sans" pitchFamily="2" charset="0"/>
                <a:cs typeface="Open Sans" pitchFamily="2" charset="0"/>
                <a:sym typeface="Merriweather"/>
              </a:rPr>
              <a:t>4. Der Prozess: Wie funktioniert das?</a:t>
            </a:r>
            <a:endParaRPr lang="de-DE" sz="3200" dirty="0">
              <a:solidFill>
                <a:srgbClr val="003064"/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Google Shape;148;p18">
            <a:extLst>
              <a:ext uri="{FF2B5EF4-FFF2-40B4-BE49-F238E27FC236}">
                <a16:creationId xmlns:a16="http://schemas.microsoft.com/office/drawing/2014/main" id="{FF198D3B-02D2-4D0F-BA81-9D7E42266FCC}"/>
              </a:ext>
            </a:extLst>
          </p:cNvPr>
          <p:cNvSpPr txBox="1"/>
          <p:nvPr/>
        </p:nvSpPr>
        <p:spPr>
          <a:xfrm>
            <a:off x="720000" y="1670887"/>
            <a:ext cx="912041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Das Zentrale Schülerfeedback durchläuft im </a:t>
            </a:r>
            <a:r>
              <a:rPr lang="de-DE" sz="2400" b="1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W</a:t>
            </a:r>
            <a:r>
              <a:rPr lang="de-DE" sz="24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esentlichen vier Phasen: </a:t>
            </a:r>
            <a:endParaRPr sz="2400" dirty="0">
              <a:solidFill>
                <a:srgbClr val="00306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3" name="Bildplatzhalter 12">
            <a:extLst>
              <a:ext uri="{FF2B5EF4-FFF2-40B4-BE49-F238E27FC236}">
                <a16:creationId xmlns:a16="http://schemas.microsoft.com/office/drawing/2014/main" id="{F3E572DB-60E0-4ACC-B32D-70B4D69B754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0" t="11267" r="11020"/>
          <a:stretch/>
        </p:blipFill>
        <p:spPr>
          <a:xfrm>
            <a:off x="6329924" y="2409551"/>
            <a:ext cx="5862076" cy="4448457"/>
          </a:xfr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575EF752-A309-4415-AB52-16939A01184E}"/>
              </a:ext>
            </a:extLst>
          </p:cNvPr>
          <p:cNvSpPr txBox="1"/>
          <p:nvPr/>
        </p:nvSpPr>
        <p:spPr>
          <a:xfrm rot="16200000">
            <a:off x="11364198" y="6032790"/>
            <a:ext cx="1440160" cy="215444"/>
          </a:xfrm>
          <a:prstGeom prst="rect">
            <a:avLst/>
          </a:prstGeom>
          <a:solidFill>
            <a:srgbClr val="000000">
              <a:alpha val="29804"/>
            </a:srgbClr>
          </a:solidFill>
        </p:spPr>
        <p:txBody>
          <a:bodyPr wrap="square" rtlCol="0">
            <a:spAutoFit/>
          </a:bodyPr>
          <a:lstStyle/>
          <a:p>
            <a:r>
              <a:rPr lang="de-DE" sz="800" dirty="0">
                <a:solidFill>
                  <a:schemeClr val="bg1"/>
                </a:solidFill>
              </a:rPr>
              <a:t>Adobe stock: </a:t>
            </a:r>
            <a:r>
              <a:rPr lang="de-DE" sz="800" dirty="0">
                <a:solidFill>
                  <a:schemeClr val="bg1"/>
                </a:solidFill>
                <a:effectLst/>
              </a:rPr>
              <a:t>1765936292</a:t>
            </a:r>
            <a:endParaRPr lang="de-DE" sz="800" dirty="0">
              <a:solidFill>
                <a:schemeClr val="bg1"/>
              </a:solidFill>
            </a:endParaRP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081D8C59-129A-4DCA-952A-7120B8CE41CF}"/>
              </a:ext>
            </a:extLst>
          </p:cNvPr>
          <p:cNvGrpSpPr/>
          <p:nvPr/>
        </p:nvGrpSpPr>
        <p:grpSpPr>
          <a:xfrm>
            <a:off x="720000" y="2700000"/>
            <a:ext cx="4516388" cy="1656184"/>
            <a:chOff x="571500" y="2636913"/>
            <a:chExt cx="4516388" cy="1656184"/>
          </a:xfrm>
        </p:grpSpPr>
        <p:pic>
          <p:nvPicPr>
            <p:cNvPr id="11" name="Google Shape;126;p17" descr="image.png">
              <a:extLst>
                <a:ext uri="{FF2B5EF4-FFF2-40B4-BE49-F238E27FC236}">
                  <a16:creationId xmlns:a16="http://schemas.microsoft.com/office/drawing/2014/main" id="{D333B5CA-BF58-4C08-826B-05CF7C0CE9D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71500" y="2636913"/>
              <a:ext cx="4516388" cy="16561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131;p17">
              <a:extLst>
                <a:ext uri="{FF2B5EF4-FFF2-40B4-BE49-F238E27FC236}">
                  <a16:creationId xmlns:a16="http://schemas.microsoft.com/office/drawing/2014/main" id="{B67DE56F-1B54-4333-837F-E9DCE114BE4F}"/>
                </a:ext>
              </a:extLst>
            </p:cNvPr>
            <p:cNvSpPr txBox="1"/>
            <p:nvPr/>
          </p:nvSpPr>
          <p:spPr>
            <a:xfrm>
              <a:off x="684682" y="2726341"/>
              <a:ext cx="4290024" cy="1477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</a:pPr>
              <a:r>
                <a:rPr lang="de-DE" sz="1600" b="0" i="0" u="none" strike="noStrike" cap="none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Start in der Schule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</a:pPr>
              <a:r>
                <a:rPr lang="de-DE" sz="1600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Durchführung der Erhebung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</a:pPr>
              <a:r>
                <a:rPr lang="de-DE" sz="1600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Umgang mit den Ergebnissen</a:t>
              </a:r>
            </a:p>
            <a:p>
              <a:pPr marL="342900" marR="0" lvl="0" indent="-342900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Font typeface="+mj-lt"/>
                <a:buAutoNum type="arabicPeriod"/>
              </a:pPr>
              <a:r>
                <a:rPr lang="de-DE" sz="1600" dirty="0">
                  <a:latin typeface="Open Sans" pitchFamily="2" charset="0"/>
                  <a:ea typeface="Open Sans" pitchFamily="2" charset="0"/>
                  <a:cs typeface="Open Sans" pitchFamily="2" charset="0"/>
                  <a:sym typeface="DM Sans"/>
                </a:rPr>
                <a:t>Maßnahmen ableiten und umsetzen</a:t>
              </a:r>
              <a:endParaRPr lang="de-DE" sz="1600" dirty="0"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5741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8;p18">
            <a:extLst>
              <a:ext uri="{FF2B5EF4-FFF2-40B4-BE49-F238E27FC236}">
                <a16:creationId xmlns:a16="http://schemas.microsoft.com/office/drawing/2014/main" id="{62B67AAD-3A9B-4322-9B4C-1FDCC37832FD}"/>
              </a:ext>
            </a:extLst>
          </p:cNvPr>
          <p:cNvSpPr txBox="1"/>
          <p:nvPr/>
        </p:nvSpPr>
        <p:spPr>
          <a:xfrm>
            <a:off x="720000" y="1620000"/>
            <a:ext cx="636966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3 zentrale Rollen im Prozess</a:t>
            </a:r>
            <a:endParaRPr sz="2400" dirty="0">
              <a:solidFill>
                <a:srgbClr val="00306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Google Shape;126;p17" descr="image.png">
            <a:extLst>
              <a:ext uri="{FF2B5EF4-FFF2-40B4-BE49-F238E27FC236}">
                <a16:creationId xmlns:a16="http://schemas.microsoft.com/office/drawing/2014/main" id="{F8BEE58C-F98A-49EA-8160-61A11C4009D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1500" y="2183309"/>
            <a:ext cx="3429000" cy="4214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27;p17" descr="image.png">
            <a:extLst>
              <a:ext uri="{FF2B5EF4-FFF2-40B4-BE49-F238E27FC236}">
                <a16:creationId xmlns:a16="http://schemas.microsoft.com/office/drawing/2014/main" id="{38BE1AAB-B9C6-4700-8C66-D8A68196CC7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1498" y="2168681"/>
            <a:ext cx="3429000" cy="422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28;p17" descr="image.png">
            <a:extLst>
              <a:ext uri="{FF2B5EF4-FFF2-40B4-BE49-F238E27FC236}">
                <a16:creationId xmlns:a16="http://schemas.microsoft.com/office/drawing/2014/main" id="{E3CFF817-280B-4324-A5E2-FCDFE5EB8DD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36826" y="2183309"/>
            <a:ext cx="3429000" cy="42292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30;p17">
            <a:extLst>
              <a:ext uri="{FF2B5EF4-FFF2-40B4-BE49-F238E27FC236}">
                <a16:creationId xmlns:a16="http://schemas.microsoft.com/office/drawing/2014/main" id="{ADDFE453-B5A2-4C69-A152-B596D0E3FF21}"/>
              </a:ext>
            </a:extLst>
          </p:cNvPr>
          <p:cNvSpPr txBox="1"/>
          <p:nvPr/>
        </p:nvSpPr>
        <p:spPr>
          <a:xfrm>
            <a:off x="525121" y="3105834"/>
            <a:ext cx="3429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1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Schulleitung bzw. koordinierende Person</a:t>
            </a:r>
            <a:endParaRPr lang="de-DE" dirty="0">
              <a:solidFill>
                <a:srgbClr val="00306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0" name="Google Shape;131;p17">
            <a:extLst>
              <a:ext uri="{FF2B5EF4-FFF2-40B4-BE49-F238E27FC236}">
                <a16:creationId xmlns:a16="http://schemas.microsoft.com/office/drawing/2014/main" id="{4BD3A106-DF9B-4E10-8905-20CA6D99167A}"/>
              </a:ext>
            </a:extLst>
          </p:cNvPr>
          <p:cNvSpPr txBox="1"/>
          <p:nvPr/>
        </p:nvSpPr>
        <p:spPr>
          <a:xfrm>
            <a:off x="731904" y="3895255"/>
            <a:ext cx="283845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800" b="0" i="0" u="none" strike="noStrike" cap="non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Koordiniert das Feedback in der Schule</a:t>
            </a:r>
            <a:endParaRPr sz="18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Google Shape;133;p17">
            <a:extLst>
              <a:ext uri="{FF2B5EF4-FFF2-40B4-BE49-F238E27FC236}">
                <a16:creationId xmlns:a16="http://schemas.microsoft.com/office/drawing/2014/main" id="{91535292-D24D-4430-9EEE-E31B78C39F77}"/>
              </a:ext>
            </a:extLst>
          </p:cNvPr>
          <p:cNvSpPr txBox="1"/>
          <p:nvPr/>
        </p:nvSpPr>
        <p:spPr>
          <a:xfrm>
            <a:off x="4745830" y="3203894"/>
            <a:ext cx="2700337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de-DE" sz="2100" b="1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Lehrkräfte</a:t>
            </a:r>
            <a:endParaRPr lang="de-DE" sz="2100" b="1" dirty="0">
              <a:solidFill>
                <a:srgbClr val="00306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2" name="Google Shape;134;p17">
            <a:extLst>
              <a:ext uri="{FF2B5EF4-FFF2-40B4-BE49-F238E27FC236}">
                <a16:creationId xmlns:a16="http://schemas.microsoft.com/office/drawing/2014/main" id="{4C5C8352-73A4-412F-ACF5-C903FD74DE31}"/>
              </a:ext>
            </a:extLst>
          </p:cNvPr>
          <p:cNvSpPr txBox="1"/>
          <p:nvPr/>
        </p:nvSpPr>
        <p:spPr>
          <a:xfrm>
            <a:off x="4612551" y="3697584"/>
            <a:ext cx="283845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Führen die Befragung in den Klassen durch</a:t>
            </a:r>
          </a:p>
        </p:txBody>
      </p:sp>
      <p:sp>
        <p:nvSpPr>
          <p:cNvPr id="13" name="Google Shape;136;p17">
            <a:extLst>
              <a:ext uri="{FF2B5EF4-FFF2-40B4-BE49-F238E27FC236}">
                <a16:creationId xmlns:a16="http://schemas.microsoft.com/office/drawing/2014/main" id="{739CAE11-C1E7-4BE9-93F7-F0AABD1C707C}"/>
              </a:ext>
            </a:extLst>
          </p:cNvPr>
          <p:cNvSpPr txBox="1"/>
          <p:nvPr/>
        </p:nvSpPr>
        <p:spPr>
          <a:xfrm>
            <a:off x="8917422" y="3069806"/>
            <a:ext cx="197715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/>
            <a:r>
              <a:rPr lang="de-DE" sz="2100" b="1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Schülerinnen und Schüler</a:t>
            </a:r>
            <a:endParaRPr lang="de-DE" sz="2100" b="1" dirty="0">
              <a:solidFill>
                <a:srgbClr val="00306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4" name="Google Shape;137;p17">
            <a:extLst>
              <a:ext uri="{FF2B5EF4-FFF2-40B4-BE49-F238E27FC236}">
                <a16:creationId xmlns:a16="http://schemas.microsoft.com/office/drawing/2014/main" id="{B7B239DA-1F48-4A28-B3B9-7FDF97D0B4A4}"/>
              </a:ext>
            </a:extLst>
          </p:cNvPr>
          <p:cNvSpPr txBox="1"/>
          <p:nvPr/>
        </p:nvSpPr>
        <p:spPr>
          <a:xfrm>
            <a:off x="8486772" y="3843855"/>
            <a:ext cx="283845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dirty="0">
                <a:latin typeface="Open Sans" pitchFamily="2" charset="0"/>
                <a:ea typeface="Open Sans" pitchFamily="2" charset="0"/>
                <a:cs typeface="Open Sans" pitchFamily="2" charset="0"/>
                <a:sym typeface="DM Sans"/>
              </a:rPr>
              <a:t>Nehmen (freiwillig) an einer Befragung teil</a:t>
            </a:r>
            <a:endParaRPr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5F6F2A17-7115-4C37-9CE0-091BC56D1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540" y="2397708"/>
            <a:ext cx="541177" cy="54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EC907612-86B7-42B2-99D7-DDE66BD8C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947" y="2343240"/>
            <a:ext cx="621658" cy="62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3A4DA95D-5A06-4428-8EF7-F80423BE6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9754" y="2343240"/>
            <a:ext cx="484154" cy="484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itel 1">
            <a:extLst>
              <a:ext uri="{FF2B5EF4-FFF2-40B4-BE49-F238E27FC236}">
                <a16:creationId xmlns:a16="http://schemas.microsoft.com/office/drawing/2014/main" id="{C52FF42B-74F7-402C-B398-55FA827B5BDC}"/>
              </a:ext>
            </a:extLst>
          </p:cNvPr>
          <p:cNvSpPr txBox="1">
            <a:spLocks/>
          </p:cNvSpPr>
          <p:nvPr/>
        </p:nvSpPr>
        <p:spPr>
          <a:xfrm>
            <a:off x="720000" y="1001948"/>
            <a:ext cx="10272544" cy="56682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292" rtl="0" eaLnBrk="1" latinLnBrk="0" hangingPunct="1">
              <a:lnSpc>
                <a:spcPts val="456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pPr>
              <a:lnSpc>
                <a:spcPts val="3705"/>
              </a:lnSpc>
            </a:pPr>
            <a:r>
              <a:rPr lang="de-DE" sz="3200" dirty="0">
                <a:solidFill>
                  <a:srgbClr val="003064"/>
                </a:solidFill>
                <a:ea typeface="Open Sans" pitchFamily="2" charset="0"/>
                <a:cs typeface="Open Sans" pitchFamily="2" charset="0"/>
                <a:sym typeface="Merriweather"/>
              </a:rPr>
              <a:t>4. Der Prozess: Wie funktioniert das?</a:t>
            </a:r>
            <a:endParaRPr lang="de-DE" sz="3200" dirty="0">
              <a:solidFill>
                <a:srgbClr val="003064"/>
              </a:solidFill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741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8;p18">
            <a:extLst>
              <a:ext uri="{FF2B5EF4-FFF2-40B4-BE49-F238E27FC236}">
                <a16:creationId xmlns:a16="http://schemas.microsoft.com/office/drawing/2014/main" id="{D7E4E402-09EB-45F2-B06B-C2E0ADD91499}"/>
              </a:ext>
            </a:extLst>
          </p:cNvPr>
          <p:cNvSpPr txBox="1"/>
          <p:nvPr/>
        </p:nvSpPr>
        <p:spPr>
          <a:xfrm>
            <a:off x="834026" y="1620000"/>
            <a:ext cx="555069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Ein </a:t>
            </a:r>
            <a:r>
              <a:rPr lang="de-DE" sz="24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einfacher</a:t>
            </a:r>
            <a:r>
              <a:rPr lang="en-US" sz="24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, </a:t>
            </a:r>
            <a:r>
              <a:rPr lang="de-DE" sz="24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digitaler</a:t>
            </a:r>
            <a:r>
              <a:rPr lang="en-US" sz="2400" b="1" i="0" u="none" strike="noStrike" cap="none" dirty="0">
                <a:solidFill>
                  <a:srgbClr val="003064"/>
                </a:solidFill>
                <a:latin typeface="Open Sans" pitchFamily="2" charset="0"/>
                <a:ea typeface="Open Sans" pitchFamily="2" charset="0"/>
                <a:cs typeface="Open Sans" pitchFamily="2" charset="0"/>
                <a:sym typeface="Merriweather"/>
              </a:rPr>
              <a:t> Workflow</a:t>
            </a:r>
            <a:endParaRPr sz="2400" b="1" dirty="0">
              <a:solidFill>
                <a:srgbClr val="00306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49" name="Gruppieren 48">
            <a:extLst>
              <a:ext uri="{FF2B5EF4-FFF2-40B4-BE49-F238E27FC236}">
                <a16:creationId xmlns:a16="http://schemas.microsoft.com/office/drawing/2014/main" id="{0C46B6D2-8B4A-46A2-82B1-B21A9D0E21C0}"/>
              </a:ext>
            </a:extLst>
          </p:cNvPr>
          <p:cNvGrpSpPr/>
          <p:nvPr/>
        </p:nvGrpSpPr>
        <p:grpSpPr>
          <a:xfrm>
            <a:off x="900000" y="2340000"/>
            <a:ext cx="8022035" cy="4022567"/>
            <a:chOff x="2541650" y="2456450"/>
            <a:chExt cx="8022035" cy="4022567"/>
          </a:xfrm>
        </p:grpSpPr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53B8454F-E9BA-4DE0-9424-BB4E8C0EDC51}"/>
                </a:ext>
              </a:extLst>
            </p:cNvPr>
            <p:cNvGrpSpPr/>
            <p:nvPr/>
          </p:nvGrpSpPr>
          <p:grpSpPr>
            <a:xfrm>
              <a:off x="2541650" y="2456450"/>
              <a:ext cx="8022035" cy="540000"/>
              <a:chOff x="2541650" y="2456450"/>
              <a:chExt cx="8022035" cy="540000"/>
            </a:xfrm>
          </p:grpSpPr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9B83B908-9D76-45D0-9B83-DEBDFBF294B7}"/>
                  </a:ext>
                </a:extLst>
              </p:cNvPr>
              <p:cNvSpPr txBox="1"/>
              <p:nvPr/>
            </p:nvSpPr>
            <p:spPr>
              <a:xfrm>
                <a:off x="3363685" y="2494656"/>
                <a:ext cx="7200000" cy="4635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marR="0" lvl="0" indent="-34290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Font typeface="+mj-lt"/>
                  <a:buAutoNum type="arabicPeriod"/>
                </a:pPr>
                <a:r>
                  <a:rPr lang="de-DE" sz="1800" b="0" i="0" u="non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Anlegen durch die </a:t>
                </a:r>
                <a:r>
                  <a:rPr lang="en-US" sz="1800" b="0" i="0" u="non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Schulleitung/</a:t>
                </a:r>
                <a:r>
                  <a:rPr lang="de-DE" sz="1800" b="0" i="0" u="non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Koordinationsperson</a:t>
                </a:r>
                <a:r>
                  <a:rPr lang="en-US" sz="1800" b="0" i="0" u="non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 </a:t>
                </a:r>
                <a:r>
                  <a:rPr lang="de-DE" sz="1800" b="0" i="0" u="non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im</a:t>
                </a:r>
                <a:r>
                  <a:rPr lang="en-US" sz="1800" b="0" i="0" u="non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 Portal</a:t>
                </a:r>
              </a:p>
            </p:txBody>
          </p:sp>
          <p:grpSp>
            <p:nvGrpSpPr>
              <p:cNvPr id="8" name="Google Shape;6276;p48">
                <a:extLst>
                  <a:ext uri="{FF2B5EF4-FFF2-40B4-BE49-F238E27FC236}">
                    <a16:creationId xmlns:a16="http://schemas.microsoft.com/office/drawing/2014/main" id="{F88739B3-D5EC-4844-BD50-8E99A0A20F8F}"/>
                  </a:ext>
                </a:extLst>
              </p:cNvPr>
              <p:cNvGrpSpPr/>
              <p:nvPr/>
            </p:nvGrpSpPr>
            <p:grpSpPr>
              <a:xfrm>
                <a:off x="2541650" y="2456450"/>
                <a:ext cx="540000" cy="540000"/>
                <a:chOff x="-49048250" y="2316775"/>
                <a:chExt cx="300100" cy="300125"/>
              </a:xfrm>
            </p:grpSpPr>
            <p:sp>
              <p:nvSpPr>
                <p:cNvPr id="9" name="Google Shape;6277;p48">
                  <a:extLst>
                    <a:ext uri="{FF2B5EF4-FFF2-40B4-BE49-F238E27FC236}">
                      <a16:creationId xmlns:a16="http://schemas.microsoft.com/office/drawing/2014/main" id="{2A7BE98D-8DC2-4696-99DD-BFF1A43B0E38}"/>
                    </a:ext>
                  </a:extLst>
                </p:cNvPr>
                <p:cNvSpPr/>
                <p:nvPr/>
              </p:nvSpPr>
              <p:spPr>
                <a:xfrm>
                  <a:off x="-49048250" y="2316775"/>
                  <a:ext cx="300100" cy="300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04" h="12005" extrusionOk="0">
                      <a:moveTo>
                        <a:pt x="10933" y="663"/>
                      </a:moveTo>
                      <a:cubicBezTo>
                        <a:pt x="11122" y="694"/>
                        <a:pt x="11311" y="852"/>
                        <a:pt x="11311" y="1009"/>
                      </a:cubicBezTo>
                      <a:lnTo>
                        <a:pt x="11311" y="1734"/>
                      </a:lnTo>
                      <a:lnTo>
                        <a:pt x="10366" y="1734"/>
                      </a:lnTo>
                      <a:lnTo>
                        <a:pt x="9106" y="663"/>
                      </a:lnTo>
                      <a:close/>
                      <a:moveTo>
                        <a:pt x="5136" y="694"/>
                      </a:moveTo>
                      <a:lnTo>
                        <a:pt x="6396" y="1765"/>
                      </a:lnTo>
                      <a:lnTo>
                        <a:pt x="4726" y="1765"/>
                      </a:lnTo>
                      <a:lnTo>
                        <a:pt x="3466" y="694"/>
                      </a:lnTo>
                      <a:close/>
                      <a:moveTo>
                        <a:pt x="7971" y="694"/>
                      </a:moveTo>
                      <a:lnTo>
                        <a:pt x="9232" y="1765"/>
                      </a:lnTo>
                      <a:lnTo>
                        <a:pt x="7562" y="1765"/>
                      </a:lnTo>
                      <a:lnTo>
                        <a:pt x="6302" y="694"/>
                      </a:lnTo>
                      <a:close/>
                      <a:moveTo>
                        <a:pt x="2363" y="663"/>
                      </a:moveTo>
                      <a:lnTo>
                        <a:pt x="4033" y="2080"/>
                      </a:lnTo>
                      <a:lnTo>
                        <a:pt x="2363" y="3498"/>
                      </a:lnTo>
                      <a:lnTo>
                        <a:pt x="694" y="3498"/>
                      </a:lnTo>
                      <a:lnTo>
                        <a:pt x="694" y="1009"/>
                      </a:lnTo>
                      <a:cubicBezTo>
                        <a:pt x="694" y="820"/>
                        <a:pt x="851" y="663"/>
                        <a:pt x="1040" y="663"/>
                      </a:cubicBezTo>
                      <a:close/>
                      <a:moveTo>
                        <a:pt x="6396" y="2427"/>
                      </a:moveTo>
                      <a:lnTo>
                        <a:pt x="5136" y="3498"/>
                      </a:lnTo>
                      <a:lnTo>
                        <a:pt x="3466" y="3498"/>
                      </a:lnTo>
                      <a:lnTo>
                        <a:pt x="4726" y="2427"/>
                      </a:lnTo>
                      <a:close/>
                      <a:moveTo>
                        <a:pt x="9200" y="2427"/>
                      </a:moveTo>
                      <a:lnTo>
                        <a:pt x="7940" y="3498"/>
                      </a:lnTo>
                      <a:lnTo>
                        <a:pt x="6239" y="3498"/>
                      </a:lnTo>
                      <a:lnTo>
                        <a:pt x="7499" y="2427"/>
                      </a:lnTo>
                      <a:close/>
                      <a:moveTo>
                        <a:pt x="11248" y="2427"/>
                      </a:moveTo>
                      <a:lnTo>
                        <a:pt x="11248" y="3498"/>
                      </a:lnTo>
                      <a:lnTo>
                        <a:pt x="9043" y="3498"/>
                      </a:lnTo>
                      <a:lnTo>
                        <a:pt x="10303" y="2427"/>
                      </a:lnTo>
                      <a:close/>
                      <a:moveTo>
                        <a:pt x="11311" y="4160"/>
                      </a:moveTo>
                      <a:lnTo>
                        <a:pt x="11311" y="10902"/>
                      </a:lnTo>
                      <a:cubicBezTo>
                        <a:pt x="11311" y="11091"/>
                        <a:pt x="11153" y="11248"/>
                        <a:pt x="10933" y="11248"/>
                      </a:cubicBezTo>
                      <a:lnTo>
                        <a:pt x="1072" y="11248"/>
                      </a:lnTo>
                      <a:cubicBezTo>
                        <a:pt x="851" y="11248"/>
                        <a:pt x="694" y="11091"/>
                        <a:pt x="694" y="10902"/>
                      </a:cubicBezTo>
                      <a:lnTo>
                        <a:pt x="694" y="4160"/>
                      </a:lnTo>
                      <a:close/>
                      <a:moveTo>
                        <a:pt x="1040" y="1"/>
                      </a:moveTo>
                      <a:cubicBezTo>
                        <a:pt x="473" y="1"/>
                        <a:pt x="1" y="474"/>
                        <a:pt x="1" y="1041"/>
                      </a:cubicBezTo>
                      <a:lnTo>
                        <a:pt x="1" y="10933"/>
                      </a:lnTo>
                      <a:cubicBezTo>
                        <a:pt x="1" y="11532"/>
                        <a:pt x="473" y="12004"/>
                        <a:pt x="1040" y="12004"/>
                      </a:cubicBezTo>
                      <a:lnTo>
                        <a:pt x="10933" y="12004"/>
                      </a:lnTo>
                      <a:cubicBezTo>
                        <a:pt x="11531" y="12004"/>
                        <a:pt x="12004" y="11532"/>
                        <a:pt x="12004" y="10933"/>
                      </a:cubicBezTo>
                      <a:lnTo>
                        <a:pt x="12004" y="3845"/>
                      </a:lnTo>
                      <a:lnTo>
                        <a:pt x="12004" y="1041"/>
                      </a:lnTo>
                      <a:cubicBezTo>
                        <a:pt x="11972" y="474"/>
                        <a:pt x="11500" y="1"/>
                        <a:pt x="10933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0" name="Google Shape;6278;p48">
                  <a:extLst>
                    <a:ext uri="{FF2B5EF4-FFF2-40B4-BE49-F238E27FC236}">
                      <a16:creationId xmlns:a16="http://schemas.microsoft.com/office/drawing/2014/main" id="{5291856D-E7FC-41A8-8960-B7C5576FAA01}"/>
                    </a:ext>
                  </a:extLst>
                </p:cNvPr>
                <p:cNvSpPr/>
                <p:nvPr/>
              </p:nvSpPr>
              <p:spPr>
                <a:xfrm>
                  <a:off x="-49004150" y="2360100"/>
                  <a:ext cx="17350" cy="17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4" h="694" extrusionOk="0">
                      <a:moveTo>
                        <a:pt x="347" y="1"/>
                      </a:moveTo>
                      <a:cubicBezTo>
                        <a:pt x="158" y="1"/>
                        <a:pt x="1" y="158"/>
                        <a:pt x="1" y="347"/>
                      </a:cubicBezTo>
                      <a:cubicBezTo>
                        <a:pt x="1" y="536"/>
                        <a:pt x="158" y="694"/>
                        <a:pt x="347" y="694"/>
                      </a:cubicBezTo>
                      <a:cubicBezTo>
                        <a:pt x="536" y="694"/>
                        <a:pt x="694" y="536"/>
                        <a:pt x="694" y="347"/>
                      </a:cubicBezTo>
                      <a:cubicBezTo>
                        <a:pt x="694" y="158"/>
                        <a:pt x="536" y="1"/>
                        <a:pt x="347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1" name="Google Shape;6279;p48">
                  <a:extLst>
                    <a:ext uri="{FF2B5EF4-FFF2-40B4-BE49-F238E27FC236}">
                      <a16:creationId xmlns:a16="http://schemas.microsoft.com/office/drawing/2014/main" id="{3191F030-9575-4AE2-BC89-1117AE286831}"/>
                    </a:ext>
                  </a:extLst>
                </p:cNvPr>
                <p:cNvSpPr/>
                <p:nvPr/>
              </p:nvSpPr>
              <p:spPr>
                <a:xfrm>
                  <a:off x="-48925375" y="2465650"/>
                  <a:ext cx="71700" cy="86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8" h="3466" extrusionOk="0">
                      <a:moveTo>
                        <a:pt x="693" y="1040"/>
                      </a:moveTo>
                      <a:lnTo>
                        <a:pt x="1859" y="1796"/>
                      </a:lnTo>
                      <a:lnTo>
                        <a:pt x="693" y="2552"/>
                      </a:lnTo>
                      <a:lnTo>
                        <a:pt x="693" y="1040"/>
                      </a:lnTo>
                      <a:close/>
                      <a:moveTo>
                        <a:pt x="343" y="1"/>
                      </a:moveTo>
                      <a:cubicBezTo>
                        <a:pt x="167" y="1"/>
                        <a:pt x="0" y="141"/>
                        <a:pt x="0" y="347"/>
                      </a:cubicBezTo>
                      <a:lnTo>
                        <a:pt x="0" y="3151"/>
                      </a:lnTo>
                      <a:cubicBezTo>
                        <a:pt x="0" y="3333"/>
                        <a:pt x="165" y="3466"/>
                        <a:pt x="340" y="3466"/>
                      </a:cubicBezTo>
                      <a:cubicBezTo>
                        <a:pt x="407" y="3466"/>
                        <a:pt x="475" y="3446"/>
                        <a:pt x="536" y="3403"/>
                      </a:cubicBezTo>
                      <a:lnTo>
                        <a:pt x="2678" y="1985"/>
                      </a:lnTo>
                      <a:cubicBezTo>
                        <a:pt x="2867" y="1922"/>
                        <a:pt x="2867" y="1639"/>
                        <a:pt x="2678" y="1481"/>
                      </a:cubicBezTo>
                      <a:lnTo>
                        <a:pt x="536" y="63"/>
                      </a:lnTo>
                      <a:cubicBezTo>
                        <a:pt x="476" y="20"/>
                        <a:pt x="409" y="1"/>
                        <a:pt x="343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2" name="Google Shape;6280;p48">
                  <a:extLst>
                    <a:ext uri="{FF2B5EF4-FFF2-40B4-BE49-F238E27FC236}">
                      <a16:creationId xmlns:a16="http://schemas.microsoft.com/office/drawing/2014/main" id="{384B8C51-DAB0-4A6A-A7B8-AD5DE0A36AC9}"/>
                    </a:ext>
                  </a:extLst>
                </p:cNvPr>
                <p:cNvSpPr/>
                <p:nvPr/>
              </p:nvSpPr>
              <p:spPr>
                <a:xfrm>
                  <a:off x="-48977350" y="2431000"/>
                  <a:ext cx="157525" cy="15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1" h="6302" extrusionOk="0">
                      <a:moveTo>
                        <a:pt x="3151" y="756"/>
                      </a:moveTo>
                      <a:cubicBezTo>
                        <a:pt x="4474" y="756"/>
                        <a:pt x="5576" y="1859"/>
                        <a:pt x="5576" y="3182"/>
                      </a:cubicBezTo>
                      <a:cubicBezTo>
                        <a:pt x="5608" y="4537"/>
                        <a:pt x="4537" y="5640"/>
                        <a:pt x="3151" y="5640"/>
                      </a:cubicBezTo>
                      <a:cubicBezTo>
                        <a:pt x="1796" y="5640"/>
                        <a:pt x="693" y="4537"/>
                        <a:pt x="693" y="3182"/>
                      </a:cubicBezTo>
                      <a:cubicBezTo>
                        <a:pt x="693" y="1859"/>
                        <a:pt x="1796" y="756"/>
                        <a:pt x="3151" y="756"/>
                      </a:cubicBezTo>
                      <a:close/>
                      <a:moveTo>
                        <a:pt x="3151" y="0"/>
                      </a:moveTo>
                      <a:cubicBezTo>
                        <a:pt x="1418" y="0"/>
                        <a:pt x="0" y="1418"/>
                        <a:pt x="0" y="3151"/>
                      </a:cubicBezTo>
                      <a:cubicBezTo>
                        <a:pt x="0" y="4883"/>
                        <a:pt x="1418" y="6301"/>
                        <a:pt x="3151" y="6301"/>
                      </a:cubicBezTo>
                      <a:cubicBezTo>
                        <a:pt x="4883" y="6301"/>
                        <a:pt x="6301" y="4883"/>
                        <a:pt x="6301" y="3151"/>
                      </a:cubicBezTo>
                      <a:cubicBezTo>
                        <a:pt x="6301" y="1418"/>
                        <a:pt x="4915" y="0"/>
                        <a:pt x="3151" y="0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</p:grp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F488B1A7-3FAA-4802-80D0-3F7056CDC5DB}"/>
                </a:ext>
              </a:extLst>
            </p:cNvPr>
            <p:cNvGrpSpPr/>
            <p:nvPr/>
          </p:nvGrpSpPr>
          <p:grpSpPr>
            <a:xfrm>
              <a:off x="2541650" y="3336643"/>
              <a:ext cx="8022035" cy="540000"/>
              <a:chOff x="2541650" y="3336643"/>
              <a:chExt cx="8022035" cy="540000"/>
            </a:xfrm>
          </p:grpSpPr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52F42D14-26FA-4821-984C-4D2BFF059B30}"/>
                  </a:ext>
                </a:extLst>
              </p:cNvPr>
              <p:cNvSpPr txBox="1"/>
              <p:nvPr/>
            </p:nvSpPr>
            <p:spPr>
              <a:xfrm>
                <a:off x="3363685" y="3374849"/>
                <a:ext cx="7200000" cy="4635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+mj-lt"/>
                  <a:buAutoNum type="arabicPeriod" startAt="2"/>
                </a:pPr>
                <a:r>
                  <a:rPr lang="de-DE" sz="1800" b="0" i="0" u="non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Teilen </a:t>
                </a:r>
                <a:r>
                  <a:rPr lang="de-DE" sz="1800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mit den </a:t>
                </a:r>
                <a:r>
                  <a:rPr lang="de-DE" sz="1800" b="0" i="0" u="non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durchführenden Lehrkräften</a:t>
                </a:r>
              </a:p>
            </p:txBody>
          </p:sp>
          <p:grpSp>
            <p:nvGrpSpPr>
              <p:cNvPr id="15" name="Google Shape;6262;p48">
                <a:extLst>
                  <a:ext uri="{FF2B5EF4-FFF2-40B4-BE49-F238E27FC236}">
                    <a16:creationId xmlns:a16="http://schemas.microsoft.com/office/drawing/2014/main" id="{B96EE84B-6477-4C43-9B07-A389F0CE8C0A}"/>
                  </a:ext>
                </a:extLst>
              </p:cNvPr>
              <p:cNvGrpSpPr/>
              <p:nvPr/>
            </p:nvGrpSpPr>
            <p:grpSpPr>
              <a:xfrm>
                <a:off x="2541650" y="3336643"/>
                <a:ext cx="540000" cy="540000"/>
                <a:chOff x="-45665400" y="2703250"/>
                <a:chExt cx="301500" cy="299575"/>
              </a:xfrm>
            </p:grpSpPr>
            <p:sp>
              <p:nvSpPr>
                <p:cNvPr id="16" name="Google Shape;6263;p48">
                  <a:extLst>
                    <a:ext uri="{FF2B5EF4-FFF2-40B4-BE49-F238E27FC236}">
                      <a16:creationId xmlns:a16="http://schemas.microsoft.com/office/drawing/2014/main" id="{E4F8C2AC-E4C7-46BB-9B0E-636CB815B627}"/>
                    </a:ext>
                  </a:extLst>
                </p:cNvPr>
                <p:cNvSpPr/>
                <p:nvPr/>
              </p:nvSpPr>
              <p:spPr>
                <a:xfrm>
                  <a:off x="-45664625" y="2703250"/>
                  <a:ext cx="300725" cy="299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29" h="11983" extrusionOk="0">
                      <a:moveTo>
                        <a:pt x="9799" y="1271"/>
                      </a:moveTo>
                      <a:lnTo>
                        <a:pt x="4947" y="4926"/>
                      </a:lnTo>
                      <a:lnTo>
                        <a:pt x="1482" y="3823"/>
                      </a:lnTo>
                      <a:lnTo>
                        <a:pt x="9799" y="1271"/>
                      </a:lnTo>
                      <a:close/>
                      <a:moveTo>
                        <a:pt x="9830" y="2153"/>
                      </a:moveTo>
                      <a:lnTo>
                        <a:pt x="6459" y="6627"/>
                      </a:lnTo>
                      <a:lnTo>
                        <a:pt x="4727" y="7257"/>
                      </a:lnTo>
                      <a:lnTo>
                        <a:pt x="5357" y="5524"/>
                      </a:lnTo>
                      <a:lnTo>
                        <a:pt x="9830" y="2153"/>
                      </a:lnTo>
                      <a:close/>
                      <a:moveTo>
                        <a:pt x="10681" y="2153"/>
                      </a:moveTo>
                      <a:lnTo>
                        <a:pt x="8098" y="10439"/>
                      </a:lnTo>
                      <a:lnTo>
                        <a:pt x="6995" y="6973"/>
                      </a:lnTo>
                      <a:lnTo>
                        <a:pt x="10681" y="2153"/>
                      </a:lnTo>
                      <a:close/>
                      <a:moveTo>
                        <a:pt x="11627" y="0"/>
                      </a:moveTo>
                      <a:cubicBezTo>
                        <a:pt x="11596" y="0"/>
                        <a:pt x="11564" y="4"/>
                        <a:pt x="11532" y="11"/>
                      </a:cubicBezTo>
                      <a:lnTo>
                        <a:pt x="221" y="3508"/>
                      </a:lnTo>
                      <a:cubicBezTo>
                        <a:pt x="64" y="3571"/>
                        <a:pt x="1" y="3728"/>
                        <a:pt x="1" y="3886"/>
                      </a:cubicBezTo>
                      <a:cubicBezTo>
                        <a:pt x="1" y="4043"/>
                        <a:pt x="127" y="4138"/>
                        <a:pt x="221" y="4232"/>
                      </a:cubicBezTo>
                      <a:lnTo>
                        <a:pt x="4569" y="5619"/>
                      </a:lnTo>
                      <a:lnTo>
                        <a:pt x="3750" y="7824"/>
                      </a:lnTo>
                      <a:cubicBezTo>
                        <a:pt x="3687" y="7919"/>
                        <a:pt x="3750" y="8076"/>
                        <a:pt x="3813" y="8171"/>
                      </a:cubicBezTo>
                      <a:cubicBezTo>
                        <a:pt x="3880" y="8215"/>
                        <a:pt x="3978" y="8260"/>
                        <a:pt x="4063" y="8260"/>
                      </a:cubicBezTo>
                      <a:cubicBezTo>
                        <a:pt x="4099" y="8260"/>
                        <a:pt x="4132" y="8252"/>
                        <a:pt x="4160" y="8234"/>
                      </a:cubicBezTo>
                      <a:lnTo>
                        <a:pt x="6365" y="7414"/>
                      </a:lnTo>
                      <a:lnTo>
                        <a:pt x="7751" y="11762"/>
                      </a:lnTo>
                      <a:cubicBezTo>
                        <a:pt x="7783" y="11920"/>
                        <a:pt x="7940" y="11983"/>
                        <a:pt x="8098" y="11983"/>
                      </a:cubicBezTo>
                      <a:cubicBezTo>
                        <a:pt x="8255" y="11983"/>
                        <a:pt x="8381" y="11857"/>
                        <a:pt x="8476" y="11762"/>
                      </a:cubicBezTo>
                      <a:lnTo>
                        <a:pt x="11973" y="483"/>
                      </a:lnTo>
                      <a:cubicBezTo>
                        <a:pt x="12029" y="205"/>
                        <a:pt x="11862" y="0"/>
                        <a:pt x="11627" y="0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7" name="Google Shape;6264;p48">
                  <a:extLst>
                    <a:ext uri="{FF2B5EF4-FFF2-40B4-BE49-F238E27FC236}">
                      <a16:creationId xmlns:a16="http://schemas.microsoft.com/office/drawing/2014/main" id="{6BB71CCD-9986-493C-98AB-6D6B6DB90776}"/>
                    </a:ext>
                  </a:extLst>
                </p:cNvPr>
                <p:cNvSpPr/>
                <p:nvPr/>
              </p:nvSpPr>
              <p:spPr>
                <a:xfrm>
                  <a:off x="-45663825" y="2879150"/>
                  <a:ext cx="71700" cy="7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8" h="2860" extrusionOk="0">
                      <a:moveTo>
                        <a:pt x="2517" y="0"/>
                      </a:moveTo>
                      <a:cubicBezTo>
                        <a:pt x="2418" y="0"/>
                        <a:pt x="2316" y="32"/>
                        <a:pt x="2237" y="95"/>
                      </a:cubicBezTo>
                      <a:lnTo>
                        <a:pt x="126" y="2237"/>
                      </a:lnTo>
                      <a:cubicBezTo>
                        <a:pt x="0" y="2363"/>
                        <a:pt x="0" y="2584"/>
                        <a:pt x="126" y="2741"/>
                      </a:cubicBezTo>
                      <a:cubicBezTo>
                        <a:pt x="205" y="2820"/>
                        <a:pt x="300" y="2859"/>
                        <a:pt x="390" y="2859"/>
                      </a:cubicBezTo>
                      <a:cubicBezTo>
                        <a:pt x="481" y="2859"/>
                        <a:pt x="568" y="2820"/>
                        <a:pt x="631" y="2741"/>
                      </a:cubicBezTo>
                      <a:lnTo>
                        <a:pt x="2773" y="630"/>
                      </a:lnTo>
                      <a:cubicBezTo>
                        <a:pt x="2867" y="504"/>
                        <a:pt x="2867" y="252"/>
                        <a:pt x="2773" y="95"/>
                      </a:cubicBezTo>
                      <a:cubicBezTo>
                        <a:pt x="2710" y="32"/>
                        <a:pt x="2615" y="0"/>
                        <a:pt x="2517" y="0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8" name="Google Shape;6265;p48">
                  <a:extLst>
                    <a:ext uri="{FF2B5EF4-FFF2-40B4-BE49-F238E27FC236}">
                      <a16:creationId xmlns:a16="http://schemas.microsoft.com/office/drawing/2014/main" id="{BFA11F53-6E04-4672-949A-676FAE7D2D77}"/>
                    </a:ext>
                  </a:extLst>
                </p:cNvPr>
                <p:cNvSpPr/>
                <p:nvPr/>
              </p:nvSpPr>
              <p:spPr>
                <a:xfrm>
                  <a:off x="-45613425" y="2929750"/>
                  <a:ext cx="71700" cy="7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68" h="2860" extrusionOk="0">
                      <a:moveTo>
                        <a:pt x="2478" y="1"/>
                      </a:moveTo>
                      <a:cubicBezTo>
                        <a:pt x="2387" y="1"/>
                        <a:pt x="2301" y="40"/>
                        <a:pt x="2238" y="119"/>
                      </a:cubicBezTo>
                      <a:lnTo>
                        <a:pt x="127" y="2261"/>
                      </a:lnTo>
                      <a:cubicBezTo>
                        <a:pt x="1" y="2387"/>
                        <a:pt x="1" y="2608"/>
                        <a:pt x="127" y="2765"/>
                      </a:cubicBezTo>
                      <a:cubicBezTo>
                        <a:pt x="190" y="2828"/>
                        <a:pt x="276" y="2860"/>
                        <a:pt x="367" y="2860"/>
                      </a:cubicBezTo>
                      <a:cubicBezTo>
                        <a:pt x="458" y="2860"/>
                        <a:pt x="552" y="2828"/>
                        <a:pt x="631" y="2765"/>
                      </a:cubicBezTo>
                      <a:lnTo>
                        <a:pt x="2742" y="654"/>
                      </a:lnTo>
                      <a:cubicBezTo>
                        <a:pt x="2868" y="528"/>
                        <a:pt x="2868" y="276"/>
                        <a:pt x="2742" y="119"/>
                      </a:cubicBezTo>
                      <a:cubicBezTo>
                        <a:pt x="2663" y="40"/>
                        <a:pt x="2568" y="1"/>
                        <a:pt x="2478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19" name="Google Shape;6266;p48">
                  <a:extLst>
                    <a:ext uri="{FF2B5EF4-FFF2-40B4-BE49-F238E27FC236}">
                      <a16:creationId xmlns:a16="http://schemas.microsoft.com/office/drawing/2014/main" id="{305BECD3-2029-44C1-B5AE-A6A26795FF82}"/>
                    </a:ext>
                  </a:extLst>
                </p:cNvPr>
                <p:cNvSpPr/>
                <p:nvPr/>
              </p:nvSpPr>
              <p:spPr>
                <a:xfrm>
                  <a:off x="-45665400" y="2923050"/>
                  <a:ext cx="81150" cy="7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6" h="3160" extrusionOk="0">
                      <a:moveTo>
                        <a:pt x="2859" y="1"/>
                      </a:moveTo>
                      <a:cubicBezTo>
                        <a:pt x="2765" y="1"/>
                        <a:pt x="2663" y="24"/>
                        <a:pt x="2584" y="72"/>
                      </a:cubicBezTo>
                      <a:lnTo>
                        <a:pt x="95" y="2561"/>
                      </a:lnTo>
                      <a:cubicBezTo>
                        <a:pt x="0" y="2687"/>
                        <a:pt x="0" y="2907"/>
                        <a:pt x="95" y="3065"/>
                      </a:cubicBezTo>
                      <a:cubicBezTo>
                        <a:pt x="158" y="3128"/>
                        <a:pt x="252" y="3159"/>
                        <a:pt x="351" y="3159"/>
                      </a:cubicBezTo>
                      <a:cubicBezTo>
                        <a:pt x="449" y="3159"/>
                        <a:pt x="552" y="3128"/>
                        <a:pt x="631" y="3065"/>
                      </a:cubicBezTo>
                      <a:lnTo>
                        <a:pt x="3088" y="607"/>
                      </a:lnTo>
                      <a:cubicBezTo>
                        <a:pt x="3245" y="450"/>
                        <a:pt x="3245" y="229"/>
                        <a:pt x="3088" y="72"/>
                      </a:cubicBezTo>
                      <a:cubicBezTo>
                        <a:pt x="3041" y="24"/>
                        <a:pt x="2954" y="1"/>
                        <a:pt x="2859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</p:grpSp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05515C50-AE1C-4C5A-96EF-B88AC80AC737}"/>
                </a:ext>
              </a:extLst>
            </p:cNvPr>
            <p:cNvGrpSpPr/>
            <p:nvPr/>
          </p:nvGrpSpPr>
          <p:grpSpPr>
            <a:xfrm>
              <a:off x="2541650" y="5097030"/>
              <a:ext cx="8022035" cy="540000"/>
              <a:chOff x="2541650" y="5097030"/>
              <a:chExt cx="8022035" cy="540000"/>
            </a:xfrm>
          </p:grpSpPr>
          <p:sp>
            <p:nvSpPr>
              <p:cNvPr id="21" name="Textfeld 20">
                <a:extLst>
                  <a:ext uri="{FF2B5EF4-FFF2-40B4-BE49-F238E27FC236}">
                    <a16:creationId xmlns:a16="http://schemas.microsoft.com/office/drawing/2014/main" id="{F8E1F50B-2921-4198-8E99-96BE9A3EFFEB}"/>
                  </a:ext>
                </a:extLst>
              </p:cNvPr>
              <p:cNvSpPr txBox="1"/>
              <p:nvPr/>
            </p:nvSpPr>
            <p:spPr>
              <a:xfrm>
                <a:off x="3363685" y="5135235"/>
                <a:ext cx="7200000" cy="4635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+mj-lt"/>
                  <a:buAutoNum type="arabicPeriod" startAt="4"/>
                </a:pPr>
                <a:r>
                  <a:rPr lang="de-DE" sz="1800" b="0" i="0" u="non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Durchführen in den Klassen</a:t>
                </a:r>
              </a:p>
            </p:txBody>
          </p:sp>
          <p:grpSp>
            <p:nvGrpSpPr>
              <p:cNvPr id="22" name="Google Shape;7055;p50">
                <a:extLst>
                  <a:ext uri="{FF2B5EF4-FFF2-40B4-BE49-F238E27FC236}">
                    <a16:creationId xmlns:a16="http://schemas.microsoft.com/office/drawing/2014/main" id="{4437C95B-5ED7-40A5-B8A9-D0012E64D891}"/>
                  </a:ext>
                </a:extLst>
              </p:cNvPr>
              <p:cNvGrpSpPr/>
              <p:nvPr/>
            </p:nvGrpSpPr>
            <p:grpSpPr>
              <a:xfrm>
                <a:off x="2541650" y="5097030"/>
                <a:ext cx="543600" cy="540000"/>
                <a:chOff x="-31166825" y="1939525"/>
                <a:chExt cx="293800" cy="291425"/>
              </a:xfrm>
            </p:grpSpPr>
            <p:sp>
              <p:nvSpPr>
                <p:cNvPr id="23" name="Google Shape;7056;p50">
                  <a:extLst>
                    <a:ext uri="{FF2B5EF4-FFF2-40B4-BE49-F238E27FC236}">
                      <a16:creationId xmlns:a16="http://schemas.microsoft.com/office/drawing/2014/main" id="{2550EF2A-07DB-4A00-BCF2-76B62AD0683F}"/>
                    </a:ext>
                  </a:extLst>
                </p:cNvPr>
                <p:cNvSpPr/>
                <p:nvPr/>
              </p:nvSpPr>
              <p:spPr>
                <a:xfrm>
                  <a:off x="-31166825" y="1939525"/>
                  <a:ext cx="224500" cy="291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80" h="11657" extrusionOk="0">
                      <a:moveTo>
                        <a:pt x="5892" y="662"/>
                      </a:moveTo>
                      <a:cubicBezTo>
                        <a:pt x="6081" y="662"/>
                        <a:pt x="6239" y="819"/>
                        <a:pt x="6239" y="1040"/>
                      </a:cubicBezTo>
                      <a:lnTo>
                        <a:pt x="6239" y="1386"/>
                      </a:lnTo>
                      <a:lnTo>
                        <a:pt x="2805" y="1386"/>
                      </a:lnTo>
                      <a:lnTo>
                        <a:pt x="2805" y="1040"/>
                      </a:lnTo>
                      <a:cubicBezTo>
                        <a:pt x="2805" y="819"/>
                        <a:pt x="2962" y="662"/>
                        <a:pt x="3120" y="662"/>
                      </a:cubicBezTo>
                      <a:close/>
                      <a:moveTo>
                        <a:pt x="8035" y="1323"/>
                      </a:moveTo>
                      <a:cubicBezTo>
                        <a:pt x="8255" y="1323"/>
                        <a:pt x="8413" y="1512"/>
                        <a:pt x="8413" y="1701"/>
                      </a:cubicBezTo>
                      <a:lnTo>
                        <a:pt x="8413" y="10617"/>
                      </a:lnTo>
                      <a:cubicBezTo>
                        <a:pt x="8413" y="10838"/>
                        <a:pt x="8255" y="10995"/>
                        <a:pt x="8035" y="10995"/>
                      </a:cubicBezTo>
                      <a:lnTo>
                        <a:pt x="1166" y="10995"/>
                      </a:lnTo>
                      <a:cubicBezTo>
                        <a:pt x="946" y="10995"/>
                        <a:pt x="788" y="10838"/>
                        <a:pt x="788" y="10617"/>
                      </a:cubicBezTo>
                      <a:lnTo>
                        <a:pt x="788" y="1701"/>
                      </a:lnTo>
                      <a:lnTo>
                        <a:pt x="757" y="1701"/>
                      </a:lnTo>
                      <a:cubicBezTo>
                        <a:pt x="757" y="1512"/>
                        <a:pt x="914" y="1323"/>
                        <a:pt x="1103" y="1323"/>
                      </a:cubicBezTo>
                      <a:lnTo>
                        <a:pt x="2143" y="1323"/>
                      </a:lnTo>
                      <a:lnTo>
                        <a:pt x="2143" y="1701"/>
                      </a:lnTo>
                      <a:cubicBezTo>
                        <a:pt x="2143" y="1890"/>
                        <a:pt x="2301" y="2048"/>
                        <a:pt x="2490" y="2048"/>
                      </a:cubicBezTo>
                      <a:lnTo>
                        <a:pt x="6617" y="2048"/>
                      </a:lnTo>
                      <a:cubicBezTo>
                        <a:pt x="6837" y="2048"/>
                        <a:pt x="6995" y="1890"/>
                        <a:pt x="6995" y="1701"/>
                      </a:cubicBezTo>
                      <a:lnTo>
                        <a:pt x="6995" y="1323"/>
                      </a:lnTo>
                      <a:close/>
                      <a:moveTo>
                        <a:pt x="3120" y="0"/>
                      </a:moveTo>
                      <a:cubicBezTo>
                        <a:pt x="2679" y="0"/>
                        <a:pt x="2301" y="284"/>
                        <a:pt x="2143" y="662"/>
                      </a:cubicBezTo>
                      <a:lnTo>
                        <a:pt x="1040" y="662"/>
                      </a:lnTo>
                      <a:cubicBezTo>
                        <a:pt x="473" y="662"/>
                        <a:pt x="1" y="1134"/>
                        <a:pt x="1" y="1701"/>
                      </a:cubicBezTo>
                      <a:lnTo>
                        <a:pt x="1" y="10649"/>
                      </a:lnTo>
                      <a:cubicBezTo>
                        <a:pt x="64" y="11216"/>
                        <a:pt x="536" y="11657"/>
                        <a:pt x="1072" y="11657"/>
                      </a:cubicBezTo>
                      <a:lnTo>
                        <a:pt x="7971" y="11657"/>
                      </a:lnTo>
                      <a:cubicBezTo>
                        <a:pt x="8507" y="11657"/>
                        <a:pt x="8980" y="11184"/>
                        <a:pt x="8980" y="10649"/>
                      </a:cubicBezTo>
                      <a:lnTo>
                        <a:pt x="8980" y="1701"/>
                      </a:lnTo>
                      <a:cubicBezTo>
                        <a:pt x="8980" y="1134"/>
                        <a:pt x="8507" y="662"/>
                        <a:pt x="7971" y="662"/>
                      </a:cubicBezTo>
                      <a:lnTo>
                        <a:pt x="6869" y="662"/>
                      </a:lnTo>
                      <a:cubicBezTo>
                        <a:pt x="6711" y="284"/>
                        <a:pt x="6365" y="0"/>
                        <a:pt x="5892" y="0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4" name="Google Shape;7057;p50">
                  <a:extLst>
                    <a:ext uri="{FF2B5EF4-FFF2-40B4-BE49-F238E27FC236}">
                      <a16:creationId xmlns:a16="http://schemas.microsoft.com/office/drawing/2014/main" id="{68C5C788-401E-4FD7-B97C-DC13EB010C50}"/>
                    </a:ext>
                  </a:extLst>
                </p:cNvPr>
                <p:cNvSpPr/>
                <p:nvPr/>
              </p:nvSpPr>
              <p:spPr>
                <a:xfrm>
                  <a:off x="-31131375" y="2145075"/>
                  <a:ext cx="52800" cy="5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2" h="2112" extrusionOk="0">
                      <a:moveTo>
                        <a:pt x="1355" y="726"/>
                      </a:moveTo>
                      <a:lnTo>
                        <a:pt x="1355" y="1387"/>
                      </a:lnTo>
                      <a:lnTo>
                        <a:pt x="694" y="1387"/>
                      </a:lnTo>
                      <a:lnTo>
                        <a:pt x="694" y="726"/>
                      </a:lnTo>
                      <a:close/>
                      <a:moveTo>
                        <a:pt x="379" y="1"/>
                      </a:moveTo>
                      <a:cubicBezTo>
                        <a:pt x="158" y="1"/>
                        <a:pt x="0" y="158"/>
                        <a:pt x="0" y="379"/>
                      </a:cubicBezTo>
                      <a:lnTo>
                        <a:pt x="0" y="1734"/>
                      </a:lnTo>
                      <a:cubicBezTo>
                        <a:pt x="0" y="1954"/>
                        <a:pt x="158" y="2112"/>
                        <a:pt x="379" y="2112"/>
                      </a:cubicBezTo>
                      <a:lnTo>
                        <a:pt x="1733" y="2112"/>
                      </a:lnTo>
                      <a:cubicBezTo>
                        <a:pt x="1954" y="2112"/>
                        <a:pt x="2111" y="1954"/>
                        <a:pt x="2111" y="1734"/>
                      </a:cubicBezTo>
                      <a:lnTo>
                        <a:pt x="2111" y="379"/>
                      </a:lnTo>
                      <a:cubicBezTo>
                        <a:pt x="2111" y="158"/>
                        <a:pt x="1954" y="1"/>
                        <a:pt x="1733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5" name="Google Shape;7058;p50">
                  <a:extLst>
                    <a:ext uri="{FF2B5EF4-FFF2-40B4-BE49-F238E27FC236}">
                      <a16:creationId xmlns:a16="http://schemas.microsoft.com/office/drawing/2014/main" id="{55F1E750-E643-4392-BA53-88EFB68EB48F}"/>
                    </a:ext>
                  </a:extLst>
                </p:cNvPr>
                <p:cNvSpPr/>
                <p:nvPr/>
              </p:nvSpPr>
              <p:spPr>
                <a:xfrm>
                  <a:off x="-31131375" y="2076550"/>
                  <a:ext cx="52800" cy="5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2" h="2081" extrusionOk="0">
                      <a:moveTo>
                        <a:pt x="1355" y="694"/>
                      </a:moveTo>
                      <a:lnTo>
                        <a:pt x="1355" y="1356"/>
                      </a:lnTo>
                      <a:lnTo>
                        <a:pt x="694" y="1356"/>
                      </a:lnTo>
                      <a:lnTo>
                        <a:pt x="694" y="694"/>
                      </a:lnTo>
                      <a:close/>
                      <a:moveTo>
                        <a:pt x="379" y="1"/>
                      </a:moveTo>
                      <a:cubicBezTo>
                        <a:pt x="158" y="1"/>
                        <a:pt x="0" y="159"/>
                        <a:pt x="0" y="348"/>
                      </a:cubicBezTo>
                      <a:lnTo>
                        <a:pt x="0" y="1734"/>
                      </a:lnTo>
                      <a:cubicBezTo>
                        <a:pt x="0" y="1923"/>
                        <a:pt x="158" y="2080"/>
                        <a:pt x="379" y="2080"/>
                      </a:cubicBezTo>
                      <a:lnTo>
                        <a:pt x="1733" y="2080"/>
                      </a:lnTo>
                      <a:cubicBezTo>
                        <a:pt x="1954" y="2080"/>
                        <a:pt x="2111" y="1923"/>
                        <a:pt x="2111" y="1734"/>
                      </a:cubicBezTo>
                      <a:lnTo>
                        <a:pt x="2111" y="348"/>
                      </a:lnTo>
                      <a:cubicBezTo>
                        <a:pt x="2111" y="159"/>
                        <a:pt x="1954" y="1"/>
                        <a:pt x="1733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6" name="Google Shape;7059;p50">
                  <a:extLst>
                    <a:ext uri="{FF2B5EF4-FFF2-40B4-BE49-F238E27FC236}">
                      <a16:creationId xmlns:a16="http://schemas.microsoft.com/office/drawing/2014/main" id="{2A2948E5-1BFA-4084-9B03-9AE753FBB55E}"/>
                    </a:ext>
                  </a:extLst>
                </p:cNvPr>
                <p:cNvSpPr/>
                <p:nvPr/>
              </p:nvSpPr>
              <p:spPr>
                <a:xfrm>
                  <a:off x="-31131375" y="2007250"/>
                  <a:ext cx="52800" cy="5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2" h="2112" extrusionOk="0">
                      <a:moveTo>
                        <a:pt x="1355" y="725"/>
                      </a:moveTo>
                      <a:lnTo>
                        <a:pt x="1355" y="1387"/>
                      </a:lnTo>
                      <a:lnTo>
                        <a:pt x="694" y="1387"/>
                      </a:lnTo>
                      <a:lnTo>
                        <a:pt x="694" y="725"/>
                      </a:lnTo>
                      <a:close/>
                      <a:moveTo>
                        <a:pt x="379" y="1"/>
                      </a:moveTo>
                      <a:cubicBezTo>
                        <a:pt x="158" y="1"/>
                        <a:pt x="0" y="158"/>
                        <a:pt x="0" y="379"/>
                      </a:cubicBezTo>
                      <a:lnTo>
                        <a:pt x="0" y="1733"/>
                      </a:lnTo>
                      <a:cubicBezTo>
                        <a:pt x="0" y="1954"/>
                        <a:pt x="158" y="2111"/>
                        <a:pt x="379" y="2111"/>
                      </a:cubicBezTo>
                      <a:lnTo>
                        <a:pt x="1733" y="2111"/>
                      </a:lnTo>
                      <a:cubicBezTo>
                        <a:pt x="1954" y="2111"/>
                        <a:pt x="2111" y="1954"/>
                        <a:pt x="2111" y="1733"/>
                      </a:cubicBezTo>
                      <a:lnTo>
                        <a:pt x="2111" y="379"/>
                      </a:lnTo>
                      <a:cubicBezTo>
                        <a:pt x="2111" y="158"/>
                        <a:pt x="1954" y="1"/>
                        <a:pt x="1733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7" name="Google Shape;7060;p50">
                  <a:extLst>
                    <a:ext uri="{FF2B5EF4-FFF2-40B4-BE49-F238E27FC236}">
                      <a16:creationId xmlns:a16="http://schemas.microsoft.com/office/drawing/2014/main" id="{816B5C22-7C4A-49E4-9414-AC9FE452F85A}"/>
                    </a:ext>
                  </a:extLst>
                </p:cNvPr>
                <p:cNvSpPr/>
                <p:nvPr/>
              </p:nvSpPr>
              <p:spPr>
                <a:xfrm>
                  <a:off x="-31062075" y="2007250"/>
                  <a:ext cx="85875" cy="1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5" h="726" extrusionOk="0">
                      <a:moveTo>
                        <a:pt x="347" y="1"/>
                      </a:moveTo>
                      <a:cubicBezTo>
                        <a:pt x="158" y="1"/>
                        <a:pt x="1" y="158"/>
                        <a:pt x="1" y="379"/>
                      </a:cubicBezTo>
                      <a:cubicBezTo>
                        <a:pt x="1" y="568"/>
                        <a:pt x="158" y="725"/>
                        <a:pt x="347" y="725"/>
                      </a:cubicBezTo>
                      <a:lnTo>
                        <a:pt x="3057" y="725"/>
                      </a:lnTo>
                      <a:cubicBezTo>
                        <a:pt x="3277" y="725"/>
                        <a:pt x="3435" y="568"/>
                        <a:pt x="3435" y="379"/>
                      </a:cubicBezTo>
                      <a:cubicBezTo>
                        <a:pt x="3435" y="158"/>
                        <a:pt x="3277" y="1"/>
                        <a:pt x="3057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8" name="Google Shape;7061;p50">
                  <a:extLst>
                    <a:ext uri="{FF2B5EF4-FFF2-40B4-BE49-F238E27FC236}">
                      <a16:creationId xmlns:a16="http://schemas.microsoft.com/office/drawing/2014/main" id="{4A1B4C15-1E41-47E9-90A8-CD23216C04DB}"/>
                    </a:ext>
                  </a:extLst>
                </p:cNvPr>
                <p:cNvSpPr/>
                <p:nvPr/>
              </p:nvSpPr>
              <p:spPr>
                <a:xfrm>
                  <a:off x="-31062075" y="2041900"/>
                  <a:ext cx="52025" cy="1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1" h="726" extrusionOk="0">
                      <a:moveTo>
                        <a:pt x="347" y="1"/>
                      </a:moveTo>
                      <a:cubicBezTo>
                        <a:pt x="158" y="1"/>
                        <a:pt x="1" y="158"/>
                        <a:pt x="1" y="347"/>
                      </a:cubicBezTo>
                      <a:cubicBezTo>
                        <a:pt x="1" y="568"/>
                        <a:pt x="158" y="725"/>
                        <a:pt x="347" y="725"/>
                      </a:cubicBezTo>
                      <a:lnTo>
                        <a:pt x="1734" y="725"/>
                      </a:lnTo>
                      <a:cubicBezTo>
                        <a:pt x="1923" y="725"/>
                        <a:pt x="2080" y="568"/>
                        <a:pt x="2080" y="347"/>
                      </a:cubicBezTo>
                      <a:cubicBezTo>
                        <a:pt x="2080" y="158"/>
                        <a:pt x="1923" y="1"/>
                        <a:pt x="1734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29" name="Google Shape;7062;p50">
                  <a:extLst>
                    <a:ext uri="{FF2B5EF4-FFF2-40B4-BE49-F238E27FC236}">
                      <a16:creationId xmlns:a16="http://schemas.microsoft.com/office/drawing/2014/main" id="{5F6FFF60-60E6-42C3-A64A-1231BDE75943}"/>
                    </a:ext>
                  </a:extLst>
                </p:cNvPr>
                <p:cNvSpPr/>
                <p:nvPr/>
              </p:nvSpPr>
              <p:spPr>
                <a:xfrm>
                  <a:off x="-31062075" y="2076550"/>
                  <a:ext cx="85875" cy="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5" h="695" extrusionOk="0">
                      <a:moveTo>
                        <a:pt x="347" y="1"/>
                      </a:moveTo>
                      <a:cubicBezTo>
                        <a:pt x="158" y="1"/>
                        <a:pt x="1" y="159"/>
                        <a:pt x="1" y="348"/>
                      </a:cubicBezTo>
                      <a:cubicBezTo>
                        <a:pt x="1" y="537"/>
                        <a:pt x="158" y="694"/>
                        <a:pt x="347" y="694"/>
                      </a:cubicBezTo>
                      <a:lnTo>
                        <a:pt x="3057" y="694"/>
                      </a:lnTo>
                      <a:cubicBezTo>
                        <a:pt x="3277" y="694"/>
                        <a:pt x="3435" y="537"/>
                        <a:pt x="3435" y="348"/>
                      </a:cubicBezTo>
                      <a:cubicBezTo>
                        <a:pt x="3435" y="159"/>
                        <a:pt x="3277" y="1"/>
                        <a:pt x="3057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30" name="Google Shape;7063;p50">
                  <a:extLst>
                    <a:ext uri="{FF2B5EF4-FFF2-40B4-BE49-F238E27FC236}">
                      <a16:creationId xmlns:a16="http://schemas.microsoft.com/office/drawing/2014/main" id="{E3ADC93F-790F-44A0-AECA-4248F26C92A3}"/>
                    </a:ext>
                  </a:extLst>
                </p:cNvPr>
                <p:cNvSpPr/>
                <p:nvPr/>
              </p:nvSpPr>
              <p:spPr>
                <a:xfrm>
                  <a:off x="-31062075" y="2110425"/>
                  <a:ext cx="52025" cy="1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1" h="726" extrusionOk="0">
                      <a:moveTo>
                        <a:pt x="347" y="1"/>
                      </a:moveTo>
                      <a:cubicBezTo>
                        <a:pt x="158" y="1"/>
                        <a:pt x="1" y="190"/>
                        <a:pt x="1" y="379"/>
                      </a:cubicBezTo>
                      <a:cubicBezTo>
                        <a:pt x="1" y="568"/>
                        <a:pt x="158" y="725"/>
                        <a:pt x="347" y="725"/>
                      </a:cubicBezTo>
                      <a:lnTo>
                        <a:pt x="1734" y="725"/>
                      </a:lnTo>
                      <a:cubicBezTo>
                        <a:pt x="1923" y="725"/>
                        <a:pt x="2080" y="568"/>
                        <a:pt x="2080" y="379"/>
                      </a:cubicBezTo>
                      <a:cubicBezTo>
                        <a:pt x="2080" y="190"/>
                        <a:pt x="1923" y="1"/>
                        <a:pt x="1734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31" name="Google Shape;7064;p50">
                  <a:extLst>
                    <a:ext uri="{FF2B5EF4-FFF2-40B4-BE49-F238E27FC236}">
                      <a16:creationId xmlns:a16="http://schemas.microsoft.com/office/drawing/2014/main" id="{F440AD2C-3578-4088-8E11-0438141D6DF9}"/>
                    </a:ext>
                  </a:extLst>
                </p:cNvPr>
                <p:cNvSpPr/>
                <p:nvPr/>
              </p:nvSpPr>
              <p:spPr>
                <a:xfrm>
                  <a:off x="-31062075" y="2145075"/>
                  <a:ext cx="85875" cy="1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5" h="726" extrusionOk="0">
                      <a:moveTo>
                        <a:pt x="347" y="1"/>
                      </a:moveTo>
                      <a:cubicBezTo>
                        <a:pt x="158" y="1"/>
                        <a:pt x="1" y="158"/>
                        <a:pt x="1" y="379"/>
                      </a:cubicBezTo>
                      <a:cubicBezTo>
                        <a:pt x="1" y="568"/>
                        <a:pt x="158" y="726"/>
                        <a:pt x="347" y="726"/>
                      </a:cubicBezTo>
                      <a:lnTo>
                        <a:pt x="3057" y="726"/>
                      </a:lnTo>
                      <a:cubicBezTo>
                        <a:pt x="3277" y="726"/>
                        <a:pt x="3435" y="568"/>
                        <a:pt x="3435" y="379"/>
                      </a:cubicBezTo>
                      <a:cubicBezTo>
                        <a:pt x="3435" y="158"/>
                        <a:pt x="3277" y="1"/>
                        <a:pt x="3057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32" name="Google Shape;7065;p50">
                  <a:extLst>
                    <a:ext uri="{FF2B5EF4-FFF2-40B4-BE49-F238E27FC236}">
                      <a16:creationId xmlns:a16="http://schemas.microsoft.com/office/drawing/2014/main" id="{E6CAE163-6248-4234-A1B5-AB280DA63FD1}"/>
                    </a:ext>
                  </a:extLst>
                </p:cNvPr>
                <p:cNvSpPr/>
                <p:nvPr/>
              </p:nvSpPr>
              <p:spPr>
                <a:xfrm>
                  <a:off x="-31062075" y="2179750"/>
                  <a:ext cx="52025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1" h="725" extrusionOk="0">
                      <a:moveTo>
                        <a:pt x="347" y="0"/>
                      </a:moveTo>
                      <a:cubicBezTo>
                        <a:pt x="158" y="0"/>
                        <a:pt x="1" y="158"/>
                        <a:pt x="1" y="347"/>
                      </a:cubicBezTo>
                      <a:cubicBezTo>
                        <a:pt x="1" y="567"/>
                        <a:pt x="158" y="725"/>
                        <a:pt x="347" y="725"/>
                      </a:cubicBezTo>
                      <a:lnTo>
                        <a:pt x="1734" y="725"/>
                      </a:lnTo>
                      <a:cubicBezTo>
                        <a:pt x="1923" y="725"/>
                        <a:pt x="2080" y="567"/>
                        <a:pt x="2080" y="347"/>
                      </a:cubicBezTo>
                      <a:cubicBezTo>
                        <a:pt x="2080" y="158"/>
                        <a:pt x="1923" y="0"/>
                        <a:pt x="1734" y="0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33" name="Google Shape;7066;p50">
                  <a:extLst>
                    <a:ext uri="{FF2B5EF4-FFF2-40B4-BE49-F238E27FC236}">
                      <a16:creationId xmlns:a16="http://schemas.microsoft.com/office/drawing/2014/main" id="{85260A2E-059E-4E3C-8DF2-2ECA7BDBB0D1}"/>
                    </a:ext>
                  </a:extLst>
                </p:cNvPr>
                <p:cNvSpPr/>
                <p:nvPr/>
              </p:nvSpPr>
              <p:spPr>
                <a:xfrm>
                  <a:off x="-30924225" y="1974175"/>
                  <a:ext cx="51200" cy="240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8" h="9610" extrusionOk="0">
                      <a:moveTo>
                        <a:pt x="1008" y="662"/>
                      </a:moveTo>
                      <a:cubicBezTo>
                        <a:pt x="1229" y="662"/>
                        <a:pt x="1386" y="819"/>
                        <a:pt x="1386" y="1009"/>
                      </a:cubicBezTo>
                      <a:lnTo>
                        <a:pt x="1386" y="2080"/>
                      </a:lnTo>
                      <a:lnTo>
                        <a:pt x="725" y="2080"/>
                      </a:lnTo>
                      <a:lnTo>
                        <a:pt x="725" y="1009"/>
                      </a:lnTo>
                      <a:lnTo>
                        <a:pt x="662" y="1009"/>
                      </a:lnTo>
                      <a:cubicBezTo>
                        <a:pt x="662" y="819"/>
                        <a:pt x="819" y="662"/>
                        <a:pt x="1008" y="662"/>
                      </a:cubicBezTo>
                      <a:close/>
                      <a:moveTo>
                        <a:pt x="1323" y="2741"/>
                      </a:moveTo>
                      <a:lnTo>
                        <a:pt x="1323" y="6900"/>
                      </a:lnTo>
                      <a:lnTo>
                        <a:pt x="662" y="6900"/>
                      </a:lnTo>
                      <a:lnTo>
                        <a:pt x="662" y="2741"/>
                      </a:lnTo>
                      <a:close/>
                      <a:moveTo>
                        <a:pt x="1260" y="7562"/>
                      </a:moveTo>
                      <a:lnTo>
                        <a:pt x="1008" y="8192"/>
                      </a:lnTo>
                      <a:lnTo>
                        <a:pt x="819" y="7562"/>
                      </a:lnTo>
                      <a:close/>
                      <a:moveTo>
                        <a:pt x="1008" y="0"/>
                      </a:moveTo>
                      <a:cubicBezTo>
                        <a:pt x="473" y="0"/>
                        <a:pt x="0" y="473"/>
                        <a:pt x="0" y="1009"/>
                      </a:cubicBezTo>
                      <a:lnTo>
                        <a:pt x="0" y="7215"/>
                      </a:lnTo>
                      <a:lnTo>
                        <a:pt x="0" y="7309"/>
                      </a:lnTo>
                      <a:lnTo>
                        <a:pt x="662" y="9357"/>
                      </a:lnTo>
                      <a:cubicBezTo>
                        <a:pt x="693" y="9515"/>
                        <a:pt x="819" y="9609"/>
                        <a:pt x="977" y="9609"/>
                      </a:cubicBezTo>
                      <a:cubicBezTo>
                        <a:pt x="1134" y="9609"/>
                        <a:pt x="1260" y="9515"/>
                        <a:pt x="1292" y="9357"/>
                      </a:cubicBezTo>
                      <a:lnTo>
                        <a:pt x="1954" y="7309"/>
                      </a:lnTo>
                      <a:lnTo>
                        <a:pt x="1954" y="7215"/>
                      </a:lnTo>
                      <a:lnTo>
                        <a:pt x="1954" y="1009"/>
                      </a:lnTo>
                      <a:cubicBezTo>
                        <a:pt x="2048" y="441"/>
                        <a:pt x="1576" y="0"/>
                        <a:pt x="1008" y="0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</p:grpSp>
        <p:grpSp>
          <p:nvGrpSpPr>
            <p:cNvPr id="34" name="Gruppieren 33">
              <a:extLst>
                <a:ext uri="{FF2B5EF4-FFF2-40B4-BE49-F238E27FC236}">
                  <a16:creationId xmlns:a16="http://schemas.microsoft.com/office/drawing/2014/main" id="{2DCA50F0-66D3-4241-AA8F-61B09750BF1A}"/>
                </a:ext>
              </a:extLst>
            </p:cNvPr>
            <p:cNvGrpSpPr/>
            <p:nvPr/>
          </p:nvGrpSpPr>
          <p:grpSpPr>
            <a:xfrm>
              <a:off x="2541650" y="4255042"/>
              <a:ext cx="8022035" cy="463588"/>
              <a:chOff x="2541650" y="4255042"/>
              <a:chExt cx="8022035" cy="463588"/>
            </a:xfrm>
          </p:grpSpPr>
          <p:sp>
            <p:nvSpPr>
              <p:cNvPr id="35" name="Textfeld 34">
                <a:extLst>
                  <a:ext uri="{FF2B5EF4-FFF2-40B4-BE49-F238E27FC236}">
                    <a16:creationId xmlns:a16="http://schemas.microsoft.com/office/drawing/2014/main" id="{FBA73805-00CA-4165-915D-81024E979477}"/>
                  </a:ext>
                </a:extLst>
              </p:cNvPr>
              <p:cNvSpPr txBox="1"/>
              <p:nvPr/>
            </p:nvSpPr>
            <p:spPr>
              <a:xfrm>
                <a:off x="3363685" y="4255042"/>
                <a:ext cx="7200000" cy="4635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+mj-lt"/>
                  <a:buAutoNum type="arabicPeriod" startAt="3"/>
                </a:pPr>
                <a:r>
                  <a:rPr lang="de-DE" sz="1800" b="0" i="0" u="non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Anlegen der Klassenbefragungen</a:t>
                </a:r>
              </a:p>
            </p:txBody>
          </p:sp>
          <p:grpSp>
            <p:nvGrpSpPr>
              <p:cNvPr id="36" name="Google Shape;6744;p49">
                <a:extLst>
                  <a:ext uri="{FF2B5EF4-FFF2-40B4-BE49-F238E27FC236}">
                    <a16:creationId xmlns:a16="http://schemas.microsoft.com/office/drawing/2014/main" id="{5CDAF390-9E95-4FAB-ABE2-7424B9CE22C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541650" y="4281042"/>
                <a:ext cx="540000" cy="423425"/>
                <a:chOff x="-41694200" y="2382950"/>
                <a:chExt cx="317425" cy="248900"/>
              </a:xfrm>
            </p:grpSpPr>
            <p:sp>
              <p:nvSpPr>
                <p:cNvPr id="37" name="Google Shape;6745;p49">
                  <a:extLst>
                    <a:ext uri="{FF2B5EF4-FFF2-40B4-BE49-F238E27FC236}">
                      <a16:creationId xmlns:a16="http://schemas.microsoft.com/office/drawing/2014/main" id="{6A878012-32F7-4BDE-8D93-B481D8053D98}"/>
                    </a:ext>
                  </a:extLst>
                </p:cNvPr>
                <p:cNvSpPr/>
                <p:nvPr/>
              </p:nvSpPr>
              <p:spPr>
                <a:xfrm>
                  <a:off x="-41694200" y="2382950"/>
                  <a:ext cx="317425" cy="24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97" h="9956" extrusionOk="0">
                      <a:moveTo>
                        <a:pt x="10555" y="851"/>
                      </a:moveTo>
                      <a:cubicBezTo>
                        <a:pt x="10807" y="851"/>
                        <a:pt x="10964" y="1040"/>
                        <a:pt x="10964" y="1292"/>
                      </a:cubicBezTo>
                      <a:lnTo>
                        <a:pt x="10964" y="7499"/>
                      </a:lnTo>
                      <a:lnTo>
                        <a:pt x="1576" y="7499"/>
                      </a:lnTo>
                      <a:lnTo>
                        <a:pt x="1576" y="1292"/>
                      </a:lnTo>
                      <a:lnTo>
                        <a:pt x="1607" y="1292"/>
                      </a:lnTo>
                      <a:cubicBezTo>
                        <a:pt x="1607" y="1040"/>
                        <a:pt x="1828" y="882"/>
                        <a:pt x="2017" y="851"/>
                      </a:cubicBezTo>
                      <a:close/>
                      <a:moveTo>
                        <a:pt x="8507" y="8286"/>
                      </a:moveTo>
                      <a:lnTo>
                        <a:pt x="8507" y="8727"/>
                      </a:lnTo>
                      <a:cubicBezTo>
                        <a:pt x="8507" y="8918"/>
                        <a:pt x="8633" y="9073"/>
                        <a:pt x="8777" y="9137"/>
                      </a:cubicBezTo>
                      <a:lnTo>
                        <a:pt x="1198" y="9137"/>
                      </a:lnTo>
                      <a:cubicBezTo>
                        <a:pt x="1009" y="9137"/>
                        <a:pt x="851" y="9011"/>
                        <a:pt x="788" y="8853"/>
                      </a:cubicBezTo>
                      <a:cubicBezTo>
                        <a:pt x="757" y="8759"/>
                        <a:pt x="788" y="8759"/>
                        <a:pt x="788" y="8286"/>
                      </a:cubicBezTo>
                      <a:close/>
                      <a:moveTo>
                        <a:pt x="10145" y="8286"/>
                      </a:moveTo>
                      <a:lnTo>
                        <a:pt x="10145" y="8727"/>
                      </a:lnTo>
                      <a:cubicBezTo>
                        <a:pt x="10145" y="8918"/>
                        <a:pt x="10254" y="9073"/>
                        <a:pt x="10402" y="9137"/>
                      </a:cubicBezTo>
                      <a:lnTo>
                        <a:pt x="9051" y="9137"/>
                      </a:lnTo>
                      <a:cubicBezTo>
                        <a:pt x="9186" y="9073"/>
                        <a:pt x="9294" y="8918"/>
                        <a:pt x="9294" y="8727"/>
                      </a:cubicBezTo>
                      <a:lnTo>
                        <a:pt x="9294" y="8286"/>
                      </a:lnTo>
                      <a:close/>
                      <a:moveTo>
                        <a:pt x="11783" y="8286"/>
                      </a:moveTo>
                      <a:lnTo>
                        <a:pt x="11783" y="8727"/>
                      </a:lnTo>
                      <a:cubicBezTo>
                        <a:pt x="11815" y="8979"/>
                        <a:pt x="11626" y="9137"/>
                        <a:pt x="11374" y="9137"/>
                      </a:cubicBezTo>
                      <a:lnTo>
                        <a:pt x="10720" y="9137"/>
                      </a:lnTo>
                      <a:cubicBezTo>
                        <a:pt x="10874" y="9073"/>
                        <a:pt x="10964" y="8918"/>
                        <a:pt x="10964" y="8727"/>
                      </a:cubicBezTo>
                      <a:lnTo>
                        <a:pt x="10964" y="8286"/>
                      </a:lnTo>
                      <a:close/>
                      <a:moveTo>
                        <a:pt x="2048" y="0"/>
                      </a:moveTo>
                      <a:cubicBezTo>
                        <a:pt x="1387" y="0"/>
                        <a:pt x="788" y="536"/>
                        <a:pt x="820" y="1261"/>
                      </a:cubicBezTo>
                      <a:lnTo>
                        <a:pt x="820" y="7467"/>
                      </a:lnTo>
                      <a:lnTo>
                        <a:pt x="347" y="7467"/>
                      </a:lnTo>
                      <a:cubicBezTo>
                        <a:pt x="158" y="7467"/>
                        <a:pt x="0" y="7625"/>
                        <a:pt x="0" y="7814"/>
                      </a:cubicBezTo>
                      <a:lnTo>
                        <a:pt x="0" y="8696"/>
                      </a:lnTo>
                      <a:cubicBezTo>
                        <a:pt x="0" y="9357"/>
                        <a:pt x="568" y="9956"/>
                        <a:pt x="1229" y="9956"/>
                      </a:cubicBezTo>
                      <a:lnTo>
                        <a:pt x="11437" y="9956"/>
                      </a:lnTo>
                      <a:cubicBezTo>
                        <a:pt x="12098" y="9956"/>
                        <a:pt x="12697" y="9389"/>
                        <a:pt x="12697" y="8696"/>
                      </a:cubicBezTo>
                      <a:lnTo>
                        <a:pt x="12697" y="7877"/>
                      </a:lnTo>
                      <a:cubicBezTo>
                        <a:pt x="12634" y="7656"/>
                        <a:pt x="12445" y="7467"/>
                        <a:pt x="12224" y="7467"/>
                      </a:cubicBezTo>
                      <a:lnTo>
                        <a:pt x="11815" y="7467"/>
                      </a:lnTo>
                      <a:lnTo>
                        <a:pt x="11815" y="1261"/>
                      </a:lnTo>
                      <a:cubicBezTo>
                        <a:pt x="11815" y="567"/>
                        <a:pt x="11279" y="0"/>
                        <a:pt x="10586" y="0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38" name="Google Shape;6746;p49">
                  <a:extLst>
                    <a:ext uri="{FF2B5EF4-FFF2-40B4-BE49-F238E27FC236}">
                      <a16:creationId xmlns:a16="http://schemas.microsoft.com/office/drawing/2014/main" id="{3ECF71B4-3A08-4C58-8A27-E1D5D253A238}"/>
                    </a:ext>
                  </a:extLst>
                </p:cNvPr>
                <p:cNvSpPr/>
                <p:nvPr/>
              </p:nvSpPr>
              <p:spPr>
                <a:xfrm>
                  <a:off x="-41586600" y="2425550"/>
                  <a:ext cx="107450" cy="10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8" h="4117" extrusionOk="0">
                      <a:moveTo>
                        <a:pt x="1147" y="1037"/>
                      </a:moveTo>
                      <a:lnTo>
                        <a:pt x="2218" y="1384"/>
                      </a:lnTo>
                      <a:lnTo>
                        <a:pt x="1493" y="2108"/>
                      </a:lnTo>
                      <a:lnTo>
                        <a:pt x="1147" y="1037"/>
                      </a:lnTo>
                      <a:close/>
                      <a:moveTo>
                        <a:pt x="466" y="1"/>
                      </a:moveTo>
                      <a:cubicBezTo>
                        <a:pt x="209" y="1"/>
                        <a:pt x="1" y="267"/>
                        <a:pt x="107" y="533"/>
                      </a:cubicBezTo>
                      <a:lnTo>
                        <a:pt x="926" y="3022"/>
                      </a:lnTo>
                      <a:cubicBezTo>
                        <a:pt x="987" y="3184"/>
                        <a:pt x="1164" y="3293"/>
                        <a:pt x="1341" y="3293"/>
                      </a:cubicBezTo>
                      <a:cubicBezTo>
                        <a:pt x="1441" y="3293"/>
                        <a:pt x="1540" y="3259"/>
                        <a:pt x="1619" y="3180"/>
                      </a:cubicBezTo>
                      <a:lnTo>
                        <a:pt x="2155" y="2613"/>
                      </a:lnTo>
                      <a:lnTo>
                        <a:pt x="3541" y="3999"/>
                      </a:lnTo>
                      <a:cubicBezTo>
                        <a:pt x="3620" y="4077"/>
                        <a:pt x="3730" y="4117"/>
                        <a:pt x="3840" y="4117"/>
                      </a:cubicBezTo>
                      <a:cubicBezTo>
                        <a:pt x="3951" y="4117"/>
                        <a:pt x="4061" y="4077"/>
                        <a:pt x="4140" y="3999"/>
                      </a:cubicBezTo>
                      <a:cubicBezTo>
                        <a:pt x="4297" y="3841"/>
                        <a:pt x="4297" y="3558"/>
                        <a:pt x="4140" y="3400"/>
                      </a:cubicBezTo>
                      <a:lnTo>
                        <a:pt x="2722" y="2077"/>
                      </a:lnTo>
                      <a:lnTo>
                        <a:pt x="3258" y="1510"/>
                      </a:lnTo>
                      <a:cubicBezTo>
                        <a:pt x="3510" y="1289"/>
                        <a:pt x="3384" y="911"/>
                        <a:pt x="3100" y="848"/>
                      </a:cubicBezTo>
                      <a:lnTo>
                        <a:pt x="611" y="29"/>
                      </a:lnTo>
                      <a:cubicBezTo>
                        <a:pt x="562" y="10"/>
                        <a:pt x="514" y="1"/>
                        <a:pt x="466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</p:grpSp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D44E8C2B-0CA1-4F3B-9FD1-9238A4829D32}"/>
                </a:ext>
              </a:extLst>
            </p:cNvPr>
            <p:cNvGrpSpPr/>
            <p:nvPr/>
          </p:nvGrpSpPr>
          <p:grpSpPr>
            <a:xfrm>
              <a:off x="2541650" y="6015429"/>
              <a:ext cx="8022035" cy="463588"/>
              <a:chOff x="2541650" y="6015429"/>
              <a:chExt cx="8022035" cy="463588"/>
            </a:xfrm>
          </p:grpSpPr>
          <p:sp>
            <p:nvSpPr>
              <p:cNvPr id="40" name="Textfeld 39">
                <a:extLst>
                  <a:ext uri="{FF2B5EF4-FFF2-40B4-BE49-F238E27FC236}">
                    <a16:creationId xmlns:a16="http://schemas.microsoft.com/office/drawing/2014/main" id="{7E548106-0203-4995-940F-79B776353ABC}"/>
                  </a:ext>
                </a:extLst>
              </p:cNvPr>
              <p:cNvSpPr txBox="1"/>
              <p:nvPr/>
            </p:nvSpPr>
            <p:spPr>
              <a:xfrm>
                <a:off x="3363685" y="6015429"/>
                <a:ext cx="7200000" cy="4635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+mj-lt"/>
                  <a:buAutoNum type="arabicPeriod" startAt="5"/>
                </a:pPr>
                <a:r>
                  <a:rPr lang="de-DE" sz="1800" b="0" i="0" u="none" cap="none" dirty="0">
                    <a:latin typeface="Open Sans" pitchFamily="2" charset="0"/>
                    <a:ea typeface="Open Sans" pitchFamily="2" charset="0"/>
                    <a:cs typeface="Open Sans" pitchFamily="2" charset="0"/>
                    <a:sym typeface="DM Sans"/>
                  </a:rPr>
                  <a:t>Automatisiertes Erstellen der Berichte durch das System</a:t>
                </a:r>
                <a:endParaRPr lang="de-DE" sz="1800" dirty="0"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  <p:grpSp>
            <p:nvGrpSpPr>
              <p:cNvPr id="41" name="Google Shape;6246;p48">
                <a:extLst>
                  <a:ext uri="{FF2B5EF4-FFF2-40B4-BE49-F238E27FC236}">
                    <a16:creationId xmlns:a16="http://schemas.microsoft.com/office/drawing/2014/main" id="{2F2A27AD-72FB-4E5A-B691-5F94B5DE88B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541650" y="6043309"/>
                <a:ext cx="540000" cy="411029"/>
                <a:chOff x="-47527350" y="2747625"/>
                <a:chExt cx="300100" cy="228425"/>
              </a:xfrm>
            </p:grpSpPr>
            <p:sp>
              <p:nvSpPr>
                <p:cNvPr id="42" name="Google Shape;6247;p48">
                  <a:extLst>
                    <a:ext uri="{FF2B5EF4-FFF2-40B4-BE49-F238E27FC236}">
                      <a16:creationId xmlns:a16="http://schemas.microsoft.com/office/drawing/2014/main" id="{00A9F309-8003-4898-BA76-CEC66DCE5C7B}"/>
                    </a:ext>
                  </a:extLst>
                </p:cNvPr>
                <p:cNvSpPr/>
                <p:nvPr/>
              </p:nvSpPr>
              <p:spPr>
                <a:xfrm>
                  <a:off x="-47475350" y="2782275"/>
                  <a:ext cx="124450" cy="124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8" h="4979" extrusionOk="0">
                      <a:moveTo>
                        <a:pt x="2804" y="2080"/>
                      </a:moveTo>
                      <a:cubicBezTo>
                        <a:pt x="2678" y="2395"/>
                        <a:pt x="2457" y="2647"/>
                        <a:pt x="2174" y="2710"/>
                      </a:cubicBezTo>
                      <a:lnTo>
                        <a:pt x="2174" y="2080"/>
                      </a:lnTo>
                      <a:close/>
                      <a:moveTo>
                        <a:pt x="1827" y="725"/>
                      </a:moveTo>
                      <a:cubicBezTo>
                        <a:pt x="2300" y="725"/>
                        <a:pt x="2678" y="977"/>
                        <a:pt x="2804" y="1418"/>
                      </a:cubicBezTo>
                      <a:lnTo>
                        <a:pt x="1827" y="1418"/>
                      </a:lnTo>
                      <a:cubicBezTo>
                        <a:pt x="1607" y="1418"/>
                        <a:pt x="1481" y="1576"/>
                        <a:pt x="1481" y="1765"/>
                      </a:cubicBezTo>
                      <a:lnTo>
                        <a:pt x="1481" y="2773"/>
                      </a:lnTo>
                      <a:cubicBezTo>
                        <a:pt x="1071" y="2615"/>
                        <a:pt x="756" y="2206"/>
                        <a:pt x="756" y="1765"/>
                      </a:cubicBezTo>
                      <a:cubicBezTo>
                        <a:pt x="756" y="1197"/>
                        <a:pt x="1229" y="725"/>
                        <a:pt x="1827" y="725"/>
                      </a:cubicBezTo>
                      <a:close/>
                      <a:moveTo>
                        <a:pt x="4253" y="2080"/>
                      </a:moveTo>
                      <a:lnTo>
                        <a:pt x="4253" y="4222"/>
                      </a:lnTo>
                      <a:lnTo>
                        <a:pt x="2142" y="4222"/>
                      </a:lnTo>
                      <a:lnTo>
                        <a:pt x="2142" y="3466"/>
                      </a:lnTo>
                      <a:cubicBezTo>
                        <a:pt x="2804" y="3308"/>
                        <a:pt x="3371" y="2804"/>
                        <a:pt x="3529" y="2080"/>
                      </a:cubicBezTo>
                      <a:close/>
                      <a:moveTo>
                        <a:pt x="1764" y="0"/>
                      </a:moveTo>
                      <a:cubicBezTo>
                        <a:pt x="788" y="0"/>
                        <a:pt x="0" y="788"/>
                        <a:pt x="0" y="1765"/>
                      </a:cubicBezTo>
                      <a:cubicBezTo>
                        <a:pt x="0" y="2647"/>
                        <a:pt x="599" y="3340"/>
                        <a:pt x="1418" y="3497"/>
                      </a:cubicBezTo>
                      <a:lnTo>
                        <a:pt x="1418" y="4600"/>
                      </a:lnTo>
                      <a:cubicBezTo>
                        <a:pt x="1418" y="4821"/>
                        <a:pt x="1575" y="4978"/>
                        <a:pt x="1764" y="4978"/>
                      </a:cubicBezTo>
                      <a:lnTo>
                        <a:pt x="4568" y="4978"/>
                      </a:lnTo>
                      <a:cubicBezTo>
                        <a:pt x="4757" y="4978"/>
                        <a:pt x="4915" y="4821"/>
                        <a:pt x="4915" y="4600"/>
                      </a:cubicBezTo>
                      <a:lnTo>
                        <a:pt x="4915" y="1828"/>
                      </a:lnTo>
                      <a:cubicBezTo>
                        <a:pt x="4978" y="1576"/>
                        <a:pt x="4820" y="1418"/>
                        <a:pt x="4600" y="1418"/>
                      </a:cubicBezTo>
                      <a:lnTo>
                        <a:pt x="3497" y="1418"/>
                      </a:lnTo>
                      <a:cubicBezTo>
                        <a:pt x="3340" y="630"/>
                        <a:pt x="2646" y="0"/>
                        <a:pt x="1764" y="0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3" name="Google Shape;6248;p48">
                  <a:extLst>
                    <a:ext uri="{FF2B5EF4-FFF2-40B4-BE49-F238E27FC236}">
                      <a16:creationId xmlns:a16="http://schemas.microsoft.com/office/drawing/2014/main" id="{9FE470D7-714F-4DC7-B3BA-102040D516F7}"/>
                    </a:ext>
                  </a:extLst>
                </p:cNvPr>
                <p:cNvSpPr/>
                <p:nvPr/>
              </p:nvSpPr>
              <p:spPr>
                <a:xfrm>
                  <a:off x="-47333600" y="2782275"/>
                  <a:ext cx="536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4" h="725" extrusionOk="0">
                      <a:moveTo>
                        <a:pt x="347" y="0"/>
                      </a:moveTo>
                      <a:cubicBezTo>
                        <a:pt x="158" y="0"/>
                        <a:pt x="1" y="158"/>
                        <a:pt x="1" y="347"/>
                      </a:cubicBezTo>
                      <a:cubicBezTo>
                        <a:pt x="1" y="567"/>
                        <a:pt x="158" y="725"/>
                        <a:pt x="347" y="725"/>
                      </a:cubicBezTo>
                      <a:lnTo>
                        <a:pt x="1797" y="725"/>
                      </a:lnTo>
                      <a:cubicBezTo>
                        <a:pt x="1986" y="725"/>
                        <a:pt x="2143" y="567"/>
                        <a:pt x="2143" y="347"/>
                      </a:cubicBezTo>
                      <a:cubicBezTo>
                        <a:pt x="2143" y="158"/>
                        <a:pt x="1986" y="0"/>
                        <a:pt x="1797" y="0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4" name="Google Shape;6249;p48">
                  <a:extLst>
                    <a:ext uri="{FF2B5EF4-FFF2-40B4-BE49-F238E27FC236}">
                      <a16:creationId xmlns:a16="http://schemas.microsoft.com/office/drawing/2014/main" id="{AC9377D2-B1BE-4B92-86EF-152E9D8F4F33}"/>
                    </a:ext>
                  </a:extLst>
                </p:cNvPr>
                <p:cNvSpPr/>
                <p:nvPr/>
              </p:nvSpPr>
              <p:spPr>
                <a:xfrm>
                  <a:off x="-47333600" y="2817725"/>
                  <a:ext cx="53600" cy="18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4" h="725" extrusionOk="0">
                      <a:moveTo>
                        <a:pt x="347" y="0"/>
                      </a:moveTo>
                      <a:cubicBezTo>
                        <a:pt x="158" y="0"/>
                        <a:pt x="1" y="158"/>
                        <a:pt x="1" y="347"/>
                      </a:cubicBezTo>
                      <a:cubicBezTo>
                        <a:pt x="1" y="567"/>
                        <a:pt x="158" y="725"/>
                        <a:pt x="347" y="725"/>
                      </a:cubicBezTo>
                      <a:lnTo>
                        <a:pt x="1797" y="725"/>
                      </a:lnTo>
                      <a:cubicBezTo>
                        <a:pt x="1986" y="725"/>
                        <a:pt x="2143" y="567"/>
                        <a:pt x="2143" y="347"/>
                      </a:cubicBezTo>
                      <a:cubicBezTo>
                        <a:pt x="2143" y="158"/>
                        <a:pt x="1986" y="0"/>
                        <a:pt x="1797" y="0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5" name="Google Shape;6250;p48">
                  <a:extLst>
                    <a:ext uri="{FF2B5EF4-FFF2-40B4-BE49-F238E27FC236}">
                      <a16:creationId xmlns:a16="http://schemas.microsoft.com/office/drawing/2014/main" id="{0C8303E9-C5EB-4758-B679-32EF6624EDC0}"/>
                    </a:ext>
                  </a:extLst>
                </p:cNvPr>
                <p:cNvSpPr/>
                <p:nvPr/>
              </p:nvSpPr>
              <p:spPr>
                <a:xfrm>
                  <a:off x="-47333600" y="2852375"/>
                  <a:ext cx="53600" cy="17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4" h="694" extrusionOk="0">
                      <a:moveTo>
                        <a:pt x="347" y="0"/>
                      </a:moveTo>
                      <a:cubicBezTo>
                        <a:pt x="158" y="0"/>
                        <a:pt x="1" y="158"/>
                        <a:pt x="1" y="347"/>
                      </a:cubicBezTo>
                      <a:cubicBezTo>
                        <a:pt x="1" y="536"/>
                        <a:pt x="158" y="693"/>
                        <a:pt x="347" y="693"/>
                      </a:cubicBezTo>
                      <a:lnTo>
                        <a:pt x="1797" y="693"/>
                      </a:lnTo>
                      <a:cubicBezTo>
                        <a:pt x="1986" y="693"/>
                        <a:pt x="2143" y="536"/>
                        <a:pt x="2143" y="347"/>
                      </a:cubicBezTo>
                      <a:cubicBezTo>
                        <a:pt x="2143" y="158"/>
                        <a:pt x="1986" y="0"/>
                        <a:pt x="1797" y="0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6" name="Google Shape;6251;p48">
                  <a:extLst>
                    <a:ext uri="{FF2B5EF4-FFF2-40B4-BE49-F238E27FC236}">
                      <a16:creationId xmlns:a16="http://schemas.microsoft.com/office/drawing/2014/main" id="{7E542738-4A88-4BD7-8B98-6D3416560940}"/>
                    </a:ext>
                  </a:extLst>
                </p:cNvPr>
                <p:cNvSpPr/>
                <p:nvPr/>
              </p:nvSpPr>
              <p:spPr>
                <a:xfrm>
                  <a:off x="-47333600" y="2887800"/>
                  <a:ext cx="53600" cy="1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4" h="695" extrusionOk="0">
                      <a:moveTo>
                        <a:pt x="347" y="1"/>
                      </a:moveTo>
                      <a:cubicBezTo>
                        <a:pt x="158" y="1"/>
                        <a:pt x="1" y="158"/>
                        <a:pt x="1" y="347"/>
                      </a:cubicBezTo>
                      <a:cubicBezTo>
                        <a:pt x="1" y="537"/>
                        <a:pt x="158" y="694"/>
                        <a:pt x="347" y="694"/>
                      </a:cubicBezTo>
                      <a:lnTo>
                        <a:pt x="1797" y="694"/>
                      </a:lnTo>
                      <a:cubicBezTo>
                        <a:pt x="1986" y="694"/>
                        <a:pt x="2143" y="537"/>
                        <a:pt x="2143" y="347"/>
                      </a:cubicBezTo>
                      <a:cubicBezTo>
                        <a:pt x="2143" y="158"/>
                        <a:pt x="1986" y="1"/>
                        <a:pt x="1797" y="1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  <p:sp>
              <p:nvSpPr>
                <p:cNvPr id="47" name="Google Shape;6252;p48">
                  <a:extLst>
                    <a:ext uri="{FF2B5EF4-FFF2-40B4-BE49-F238E27FC236}">
                      <a16:creationId xmlns:a16="http://schemas.microsoft.com/office/drawing/2014/main" id="{29E3EE55-C3D8-4087-B588-97351FB92138}"/>
                    </a:ext>
                  </a:extLst>
                </p:cNvPr>
                <p:cNvSpPr/>
                <p:nvPr/>
              </p:nvSpPr>
              <p:spPr>
                <a:xfrm>
                  <a:off x="-47527350" y="2747625"/>
                  <a:ext cx="300100" cy="22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04" h="9137" extrusionOk="0">
                      <a:moveTo>
                        <a:pt x="10586" y="693"/>
                      </a:moveTo>
                      <a:lnTo>
                        <a:pt x="10586" y="7026"/>
                      </a:lnTo>
                      <a:lnTo>
                        <a:pt x="1418" y="7026"/>
                      </a:lnTo>
                      <a:lnTo>
                        <a:pt x="1418" y="693"/>
                      </a:lnTo>
                      <a:close/>
                      <a:moveTo>
                        <a:pt x="11311" y="7687"/>
                      </a:moveTo>
                      <a:lnTo>
                        <a:pt x="11311" y="8412"/>
                      </a:lnTo>
                      <a:lnTo>
                        <a:pt x="725" y="8412"/>
                      </a:lnTo>
                      <a:lnTo>
                        <a:pt x="725" y="7687"/>
                      </a:lnTo>
                      <a:close/>
                      <a:moveTo>
                        <a:pt x="1072" y="0"/>
                      </a:moveTo>
                      <a:cubicBezTo>
                        <a:pt x="883" y="0"/>
                        <a:pt x="725" y="158"/>
                        <a:pt x="725" y="378"/>
                      </a:cubicBezTo>
                      <a:lnTo>
                        <a:pt x="725" y="7026"/>
                      </a:lnTo>
                      <a:lnTo>
                        <a:pt x="347" y="7026"/>
                      </a:lnTo>
                      <a:cubicBezTo>
                        <a:pt x="158" y="7026"/>
                        <a:pt x="1" y="7183"/>
                        <a:pt x="1" y="7372"/>
                      </a:cubicBezTo>
                      <a:lnTo>
                        <a:pt x="1" y="8790"/>
                      </a:lnTo>
                      <a:cubicBezTo>
                        <a:pt x="1" y="8979"/>
                        <a:pt x="158" y="9136"/>
                        <a:pt x="347" y="9136"/>
                      </a:cubicBezTo>
                      <a:lnTo>
                        <a:pt x="11658" y="9136"/>
                      </a:lnTo>
                      <a:cubicBezTo>
                        <a:pt x="11847" y="9136"/>
                        <a:pt x="12004" y="8979"/>
                        <a:pt x="12004" y="8790"/>
                      </a:cubicBezTo>
                      <a:lnTo>
                        <a:pt x="12004" y="7372"/>
                      </a:lnTo>
                      <a:cubicBezTo>
                        <a:pt x="12004" y="7183"/>
                        <a:pt x="11847" y="7026"/>
                        <a:pt x="11658" y="7026"/>
                      </a:cubicBezTo>
                      <a:lnTo>
                        <a:pt x="11311" y="7026"/>
                      </a:lnTo>
                      <a:lnTo>
                        <a:pt x="11311" y="378"/>
                      </a:lnTo>
                      <a:cubicBezTo>
                        <a:pt x="11311" y="158"/>
                        <a:pt x="11153" y="0"/>
                        <a:pt x="10964" y="0"/>
                      </a:cubicBezTo>
                      <a:close/>
                    </a:path>
                  </a:pathLst>
                </a:custGeom>
                <a:solidFill>
                  <a:srgbClr val="5F7D95"/>
                </a:solidFill>
                <a:ln>
                  <a:noFill/>
                </a:ln>
              </p:spPr>
              <p:txBody>
                <a:bodyPr spcFirstLastPara="1" wrap="square" lIns="121884" tIns="121884" rIns="121884" bIns="121884" anchor="ctr" anchorCtr="0">
                  <a:noAutofit/>
                </a:bodyPr>
                <a:lstStyle/>
                <a:p>
                  <a:endParaRPr sz="2400"/>
                </a:p>
              </p:txBody>
            </p:sp>
          </p:grpSp>
        </p:grpSp>
      </p:grpSp>
      <p:sp>
        <p:nvSpPr>
          <p:cNvPr id="50" name="Titel 1">
            <a:extLst>
              <a:ext uri="{FF2B5EF4-FFF2-40B4-BE49-F238E27FC236}">
                <a16:creationId xmlns:a16="http://schemas.microsoft.com/office/drawing/2014/main" id="{DE5A93E1-C414-4932-BD7C-319A34D6EC06}"/>
              </a:ext>
            </a:extLst>
          </p:cNvPr>
          <p:cNvSpPr txBox="1">
            <a:spLocks/>
          </p:cNvSpPr>
          <p:nvPr/>
        </p:nvSpPr>
        <p:spPr>
          <a:xfrm>
            <a:off x="720000" y="1001948"/>
            <a:ext cx="10272544" cy="56682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292" rtl="0" eaLnBrk="1" latinLnBrk="0" hangingPunct="1">
              <a:lnSpc>
                <a:spcPts val="456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Open Sans ExtraBold" pitchFamily="2" charset="0"/>
                <a:cs typeface="Open Sans ExtraBold" pitchFamily="2" charset="0"/>
              </a:defRPr>
            </a:lvl1pPr>
          </a:lstStyle>
          <a:p>
            <a:pPr>
              <a:lnSpc>
                <a:spcPts val="3705"/>
              </a:lnSpc>
            </a:pPr>
            <a:r>
              <a:rPr lang="de-DE" sz="3200" dirty="0">
                <a:solidFill>
                  <a:srgbClr val="003064"/>
                </a:solidFill>
                <a:ea typeface="Open Sans" pitchFamily="2" charset="0"/>
                <a:cs typeface="Open Sans" pitchFamily="2" charset="0"/>
                <a:sym typeface="Merriweather"/>
              </a:rPr>
              <a:t>4. Der Prozess: Wie funktioniert das?</a:t>
            </a:r>
            <a:endParaRPr lang="de-DE" sz="3200" dirty="0">
              <a:solidFill>
                <a:srgbClr val="003064"/>
              </a:solidFill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13946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STK NRW">
      <a:dk1>
        <a:sysClr val="windowText" lastClr="000000"/>
      </a:dk1>
      <a:lt1>
        <a:srgbClr val="FFFFFF"/>
      </a:lt1>
      <a:dk2>
        <a:srgbClr val="003064"/>
      </a:dk2>
      <a:lt2>
        <a:srgbClr val="D9D9D9"/>
      </a:lt2>
      <a:accent1>
        <a:srgbClr val="009036"/>
      </a:accent1>
      <a:accent2>
        <a:srgbClr val="E2001A"/>
      </a:accent2>
      <a:accent3>
        <a:srgbClr val="175E54"/>
      </a:accent3>
      <a:accent4>
        <a:srgbClr val="882345"/>
      </a:accent4>
      <a:accent5>
        <a:srgbClr val="76B828"/>
      </a:accent5>
      <a:accent6>
        <a:srgbClr val="C50059"/>
      </a:accent6>
      <a:hlink>
        <a:srgbClr val="009B74"/>
      </a:hlink>
      <a:folHlink>
        <a:srgbClr val="E84155"/>
      </a:folHlink>
    </a:clrScheme>
    <a:fontScheme name="STK_NRW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1" id="{3C1A0D8C-87C0-400B-87B0-BDC75D400270}" vid="{8F799B8D-CD22-4F39-912D-318B1E456734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2026-02-20 A4 Vorlage neues LD Querformat</Template>
  <TotalTime>0</TotalTime>
  <Words>1343</Words>
  <Application>Microsoft Office PowerPoint</Application>
  <PresentationFormat>Breitbild</PresentationFormat>
  <Paragraphs>159</Paragraphs>
  <Slides>14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24" baseType="lpstr">
      <vt:lpstr>Arial</vt:lpstr>
      <vt:lpstr>BentonSansPro-Bold</vt:lpstr>
      <vt:lpstr>BentonSansPro-Regular</vt:lpstr>
      <vt:lpstr>Calibri</vt:lpstr>
      <vt:lpstr>DM Sans</vt:lpstr>
      <vt:lpstr>Open Sans</vt:lpstr>
      <vt:lpstr>Open Sans ExtraBold</vt:lpstr>
      <vt:lpstr>Open Sans SemiBold</vt:lpstr>
      <vt:lpstr>Wingdings</vt:lpstr>
      <vt:lpstr>1_Office</vt:lpstr>
      <vt:lpstr>Schulkompass NRW 2030 Zentrales Schülerfeedback   Gemeinsam Schule weiterentwickeln</vt:lpstr>
      <vt:lpstr>Inhalt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MSW NRW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Vorlage SL</dc:title>
  <dc:creator>Fleischhauer, Rainer</dc:creator>
  <cp:lastModifiedBy>Fleischhauer, Rainer</cp:lastModifiedBy>
  <cp:revision>102</cp:revision>
  <cp:lastPrinted>2024-09-18T12:04:59Z</cp:lastPrinted>
  <dcterms:created xsi:type="dcterms:W3CDTF">2026-02-26T09:35:41Z</dcterms:created>
  <dcterms:modified xsi:type="dcterms:W3CDTF">2026-04-27T09:48:01Z</dcterms:modified>
</cp:coreProperties>
</file>